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1" r:id="rId2"/>
    <p:sldId id="274" r:id="rId3"/>
    <p:sldId id="273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50" autoAdjust="0"/>
    <p:restoredTop sz="86482" autoAdjust="0"/>
  </p:normalViewPr>
  <p:slideViewPr>
    <p:cSldViewPr>
      <p:cViewPr>
        <p:scale>
          <a:sx n="70" d="100"/>
          <a:sy n="70" d="100"/>
        </p:scale>
        <p:origin x="-1152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AC7062-2CEC-4F68-88C8-61301B4DF293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E034CD-9692-4463-AE8D-40E3E5A7B5CE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а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E990FCFE-7F35-4E60-8D02-72E3F73BA57D}" type="parTrans" cxnId="{0EF7D85D-BDD1-41EE-8D96-80CA390D72E0}">
      <dgm:prSet/>
      <dgm:spPr/>
      <dgm:t>
        <a:bodyPr/>
        <a:lstStyle/>
        <a:p>
          <a:endParaRPr lang="ru-RU"/>
        </a:p>
      </dgm:t>
    </dgm:pt>
    <dgm:pt modelId="{1EE9CE04-651C-4EBC-A831-41B51D752007}" type="sibTrans" cxnId="{0EF7D85D-BDD1-41EE-8D96-80CA390D72E0}">
      <dgm:prSet/>
      <dgm:spPr/>
      <dgm:t>
        <a:bodyPr/>
        <a:lstStyle/>
        <a:p>
          <a:endParaRPr lang="ru-RU"/>
        </a:p>
      </dgm:t>
    </dgm:pt>
    <dgm:pt modelId="{60D102E3-1B9F-4788-926B-F17568B53955}">
      <dgm:prSet phldrT="[Текст]"/>
      <dgm:spPr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 b="1" dirty="0" smtClean="0">
            <a:latin typeface="Times New Roman" pitchFamily="18" charset="0"/>
            <a:cs typeface="Times New Roman" pitchFamily="18" charset="0"/>
          </a:endParaRPr>
        </a:p>
        <a:p>
          <a:endParaRPr lang="ru-RU" b="1" dirty="0" smtClean="0">
            <a:latin typeface="Times New Roman" pitchFamily="18" charset="0"/>
            <a:cs typeface="Times New Roman" pitchFamily="18" charset="0"/>
          </a:endParaRPr>
        </a:p>
        <a:p>
          <a:endParaRPr lang="ru-RU" b="1" dirty="0" smtClean="0">
            <a:latin typeface="Times New Roman" pitchFamily="18" charset="0"/>
            <a:cs typeface="Times New Roman" pitchFamily="18" charset="0"/>
          </a:endParaRPr>
        </a:p>
      </dgm:t>
    </dgm:pt>
    <dgm:pt modelId="{1D9DCB9E-2890-4B70-BD7D-500C7930294B}" type="parTrans" cxnId="{0598C4A5-C751-4DC9-B12C-A9F956CC6C0D}">
      <dgm:prSet/>
      <dgm:spPr/>
      <dgm:t>
        <a:bodyPr/>
        <a:lstStyle/>
        <a:p>
          <a:endParaRPr lang="ru-RU"/>
        </a:p>
      </dgm:t>
    </dgm:pt>
    <dgm:pt modelId="{068DE634-BAFF-496D-BF06-7285A1EAAA85}" type="sibTrans" cxnId="{0598C4A5-C751-4DC9-B12C-A9F956CC6C0D}">
      <dgm:prSet/>
      <dgm:spPr/>
      <dgm:t>
        <a:bodyPr/>
        <a:lstStyle/>
        <a:p>
          <a:endParaRPr lang="ru-RU"/>
        </a:p>
      </dgm:t>
    </dgm:pt>
    <dgm:pt modelId="{1B30B0BF-4B82-461D-B363-553AA4C85633}">
      <dgm:prSet phldrT="[Текст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 b="1" dirty="0" smtClean="0"/>
        </a:p>
        <a:p>
          <a:endParaRPr lang="ru-RU" b="1" dirty="0" smtClean="0"/>
        </a:p>
        <a:p>
          <a:endParaRPr lang="ru-RU" b="1" dirty="0" smtClean="0">
            <a:latin typeface="Times New Roman" pitchFamily="18" charset="0"/>
            <a:cs typeface="Times New Roman" pitchFamily="18" charset="0"/>
          </a:endParaRPr>
        </a:p>
        <a:p>
          <a:endParaRPr lang="ru-RU" b="1" dirty="0" smtClean="0">
            <a:latin typeface="Times New Roman" pitchFamily="18" charset="0"/>
            <a:cs typeface="Times New Roman" pitchFamily="18" charset="0"/>
          </a:endParaRPr>
        </a:p>
      </dgm:t>
    </dgm:pt>
    <dgm:pt modelId="{9E2DE8EA-705E-400A-9CB7-69309EAE8AF7}" type="parTrans" cxnId="{F0B4F7C1-E4E7-47B8-B990-38DDC97FB3B8}">
      <dgm:prSet/>
      <dgm:spPr/>
      <dgm:t>
        <a:bodyPr/>
        <a:lstStyle/>
        <a:p>
          <a:endParaRPr lang="ru-RU"/>
        </a:p>
      </dgm:t>
    </dgm:pt>
    <dgm:pt modelId="{B3501869-62A5-409B-8CEE-A5D0A0F187B5}" type="sibTrans" cxnId="{F0B4F7C1-E4E7-47B8-B990-38DDC97FB3B8}">
      <dgm:prSet/>
      <dgm:spPr/>
      <dgm:t>
        <a:bodyPr/>
        <a:lstStyle/>
        <a:p>
          <a:endParaRPr lang="ru-RU"/>
        </a:p>
      </dgm:t>
    </dgm:pt>
    <dgm:pt modelId="{B1D794F9-C974-4DE8-B0B1-0AFE7990DF14}">
      <dgm:prSet phldrT="[Текст]" phldr="1"/>
      <dgm:spPr/>
      <dgm:t>
        <a:bodyPr/>
        <a:lstStyle/>
        <a:p>
          <a:endParaRPr lang="ru-RU" dirty="0"/>
        </a:p>
      </dgm:t>
    </dgm:pt>
    <dgm:pt modelId="{6A4F4481-9F20-4FB4-A8BD-923D5EDC3CD8}" type="sibTrans" cxnId="{9F5FB861-6681-4836-9708-C6549FA1270E}">
      <dgm:prSet/>
      <dgm:spPr/>
      <dgm:t>
        <a:bodyPr/>
        <a:lstStyle/>
        <a:p>
          <a:endParaRPr lang="ru-RU"/>
        </a:p>
      </dgm:t>
    </dgm:pt>
    <dgm:pt modelId="{FC8AF433-2D34-4AD6-B7F5-7EF5E73CE4B3}" type="parTrans" cxnId="{9F5FB861-6681-4836-9708-C6549FA1270E}">
      <dgm:prSet/>
      <dgm:spPr/>
      <dgm:t>
        <a:bodyPr/>
        <a:lstStyle/>
        <a:p>
          <a:endParaRPr lang="ru-RU"/>
        </a:p>
      </dgm:t>
    </dgm:pt>
    <dgm:pt modelId="{2C65AD03-9C55-41A2-A8E4-E9BF5F9DD59E}" type="pres">
      <dgm:prSet presAssocID="{C2AC7062-2CEC-4F68-88C8-61301B4DF29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2DC2CA-A820-464B-AFE5-FFAAE9B22869}" type="pres">
      <dgm:prSet presAssocID="{B1D794F9-C974-4DE8-B0B1-0AFE7990DF14}" presName="dummy" presStyleCnt="0"/>
      <dgm:spPr/>
    </dgm:pt>
    <dgm:pt modelId="{732427BE-45EE-48EB-A5B2-8109F1E2C107}" type="pres">
      <dgm:prSet presAssocID="{B1D794F9-C974-4DE8-B0B1-0AFE7990DF14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2F0160-77C6-4918-A2AF-39C9624B51FF}" type="pres">
      <dgm:prSet presAssocID="{6A4F4481-9F20-4FB4-A8BD-923D5EDC3CD8}" presName="sibTrans" presStyleLbl="node1" presStyleIdx="0" presStyleCnt="4" custLinFactNeighborX="10636" custLinFactNeighborY="365"/>
      <dgm:spPr/>
      <dgm:t>
        <a:bodyPr/>
        <a:lstStyle/>
        <a:p>
          <a:endParaRPr lang="ru-RU"/>
        </a:p>
      </dgm:t>
    </dgm:pt>
    <dgm:pt modelId="{E8014AF9-FC8E-49D3-9AF2-3AC4FE6EA03E}" type="pres">
      <dgm:prSet presAssocID="{C4E034CD-9692-4463-AE8D-40E3E5A7B5CE}" presName="dummy" presStyleCnt="0"/>
      <dgm:spPr/>
    </dgm:pt>
    <dgm:pt modelId="{AD6331A4-9893-4367-BD2C-866C87DDCA7E}" type="pres">
      <dgm:prSet presAssocID="{C4E034CD-9692-4463-AE8D-40E3E5A7B5CE}" presName="node" presStyleLbl="revTx" presStyleIdx="1" presStyleCnt="4" custScaleX="135988" custScaleY="101582" custRadScaleRad="124228" custRadScaleInc="-276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0C18E5-1729-461A-837A-CCC3CCB88188}" type="pres">
      <dgm:prSet presAssocID="{1EE9CE04-651C-4EBC-A831-41B51D752007}" presName="sibTrans" presStyleLbl="node1" presStyleIdx="1" presStyleCnt="4" custScaleX="108693" custScaleY="90420" custLinFactNeighborX="-835" custLinFactNeighborY="-2561"/>
      <dgm:spPr/>
      <dgm:t>
        <a:bodyPr/>
        <a:lstStyle/>
        <a:p>
          <a:endParaRPr lang="ru-RU"/>
        </a:p>
      </dgm:t>
    </dgm:pt>
    <dgm:pt modelId="{B02AF672-C003-4E50-9BD4-3426ECEDBC20}" type="pres">
      <dgm:prSet presAssocID="{60D102E3-1B9F-4788-926B-F17568B53955}" presName="dummy" presStyleCnt="0"/>
      <dgm:spPr/>
    </dgm:pt>
    <dgm:pt modelId="{6519422A-E9AD-46DA-A0D4-8A5DCB8DFBDD}" type="pres">
      <dgm:prSet presAssocID="{60D102E3-1B9F-4788-926B-F17568B53955}" presName="node" presStyleLbl="revTx" presStyleIdx="2" presStyleCnt="4" custScaleX="127972" custScaleY="98832" custRadScaleRad="119128" custRadScaleInc="259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C14281-0EB6-40AA-B2B9-CCC05C879E6E}" type="pres">
      <dgm:prSet presAssocID="{068DE634-BAFF-496D-BF06-7285A1EAAA85}" presName="sibTrans" presStyleLbl="node1" presStyleIdx="2" presStyleCnt="4" custLinFactNeighborX="-11800" custLinFactNeighborY="-359"/>
      <dgm:spPr/>
      <dgm:t>
        <a:bodyPr/>
        <a:lstStyle/>
        <a:p>
          <a:endParaRPr lang="ru-RU"/>
        </a:p>
      </dgm:t>
    </dgm:pt>
    <dgm:pt modelId="{141D3F7E-039A-42F2-AA26-1BE207403A4A}" type="pres">
      <dgm:prSet presAssocID="{1B30B0BF-4B82-461D-B363-553AA4C85633}" presName="dummy" presStyleCnt="0"/>
      <dgm:spPr/>
    </dgm:pt>
    <dgm:pt modelId="{3E7AAF6E-4D0A-4A23-9CF3-7B7606FD3CA9}" type="pres">
      <dgm:prSet presAssocID="{1B30B0BF-4B82-461D-B363-553AA4C85633}" presName="node" presStyleLbl="revTx" presStyleIdx="3" presStyleCnt="4" custScaleX="130782" custScaleY="110228" custRadScaleRad="118793" custRadScaleInc="-375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255D3F-6AD4-459D-B3ED-898B46B26279}" type="pres">
      <dgm:prSet presAssocID="{B3501869-62A5-409B-8CEE-A5D0A0F187B5}" presName="sibTrans" presStyleLbl="node1" presStyleIdx="3" presStyleCnt="4" custScaleX="149181" custScaleY="98595" custLinFactNeighborX="459" custLinFactNeighborY="3501"/>
      <dgm:spPr/>
      <dgm:t>
        <a:bodyPr/>
        <a:lstStyle/>
        <a:p>
          <a:endParaRPr lang="ru-RU"/>
        </a:p>
      </dgm:t>
    </dgm:pt>
  </dgm:ptLst>
  <dgm:cxnLst>
    <dgm:cxn modelId="{F0B4F7C1-E4E7-47B8-B990-38DDC97FB3B8}" srcId="{C2AC7062-2CEC-4F68-88C8-61301B4DF293}" destId="{1B30B0BF-4B82-461D-B363-553AA4C85633}" srcOrd="3" destOrd="0" parTransId="{9E2DE8EA-705E-400A-9CB7-69309EAE8AF7}" sibTransId="{B3501869-62A5-409B-8CEE-A5D0A0F187B5}"/>
    <dgm:cxn modelId="{1D6D9941-7A0E-4D18-B9CA-E53250A66503}" type="presOf" srcId="{C4E034CD-9692-4463-AE8D-40E3E5A7B5CE}" destId="{AD6331A4-9893-4367-BD2C-866C87DDCA7E}" srcOrd="0" destOrd="0" presId="urn:microsoft.com/office/officeart/2005/8/layout/cycle1"/>
    <dgm:cxn modelId="{E1395E05-09A9-4956-A9E5-4FD0669BE5BD}" type="presOf" srcId="{1B30B0BF-4B82-461D-B363-553AA4C85633}" destId="{3E7AAF6E-4D0A-4A23-9CF3-7B7606FD3CA9}" srcOrd="0" destOrd="0" presId="urn:microsoft.com/office/officeart/2005/8/layout/cycle1"/>
    <dgm:cxn modelId="{B857D6E7-DE24-4870-8D03-34124CFB7806}" type="presOf" srcId="{C2AC7062-2CEC-4F68-88C8-61301B4DF293}" destId="{2C65AD03-9C55-41A2-A8E4-E9BF5F9DD59E}" srcOrd="0" destOrd="0" presId="urn:microsoft.com/office/officeart/2005/8/layout/cycle1"/>
    <dgm:cxn modelId="{67839F48-D162-41CD-9746-BABF3544DDB9}" type="presOf" srcId="{068DE634-BAFF-496D-BF06-7285A1EAAA85}" destId="{26C14281-0EB6-40AA-B2B9-CCC05C879E6E}" srcOrd="0" destOrd="0" presId="urn:microsoft.com/office/officeart/2005/8/layout/cycle1"/>
    <dgm:cxn modelId="{C56D5801-40DF-4A5F-88DE-60D0E366EAE9}" type="presOf" srcId="{B1D794F9-C974-4DE8-B0B1-0AFE7990DF14}" destId="{732427BE-45EE-48EB-A5B2-8109F1E2C107}" srcOrd="0" destOrd="0" presId="urn:microsoft.com/office/officeart/2005/8/layout/cycle1"/>
    <dgm:cxn modelId="{0EF7D85D-BDD1-41EE-8D96-80CA390D72E0}" srcId="{C2AC7062-2CEC-4F68-88C8-61301B4DF293}" destId="{C4E034CD-9692-4463-AE8D-40E3E5A7B5CE}" srcOrd="1" destOrd="0" parTransId="{E990FCFE-7F35-4E60-8D02-72E3F73BA57D}" sibTransId="{1EE9CE04-651C-4EBC-A831-41B51D752007}"/>
    <dgm:cxn modelId="{6040BF1B-0BB4-44E0-9750-C167B6788DEA}" type="presOf" srcId="{1EE9CE04-651C-4EBC-A831-41B51D752007}" destId="{540C18E5-1729-461A-837A-CCC3CCB88188}" srcOrd="0" destOrd="0" presId="urn:microsoft.com/office/officeart/2005/8/layout/cycle1"/>
    <dgm:cxn modelId="{D36FCB8A-9519-4CEA-B49A-58F34BDAD7B5}" type="presOf" srcId="{B3501869-62A5-409B-8CEE-A5D0A0F187B5}" destId="{8E255D3F-6AD4-459D-B3ED-898B46B26279}" srcOrd="0" destOrd="0" presId="urn:microsoft.com/office/officeart/2005/8/layout/cycle1"/>
    <dgm:cxn modelId="{1FEEB5A8-1424-4580-B9EE-F9CEF081B38B}" type="presOf" srcId="{6A4F4481-9F20-4FB4-A8BD-923D5EDC3CD8}" destId="{ED2F0160-77C6-4918-A2AF-39C9624B51FF}" srcOrd="0" destOrd="0" presId="urn:microsoft.com/office/officeart/2005/8/layout/cycle1"/>
    <dgm:cxn modelId="{0598C4A5-C751-4DC9-B12C-A9F956CC6C0D}" srcId="{C2AC7062-2CEC-4F68-88C8-61301B4DF293}" destId="{60D102E3-1B9F-4788-926B-F17568B53955}" srcOrd="2" destOrd="0" parTransId="{1D9DCB9E-2890-4B70-BD7D-500C7930294B}" sibTransId="{068DE634-BAFF-496D-BF06-7285A1EAAA85}"/>
    <dgm:cxn modelId="{9F5FB861-6681-4836-9708-C6549FA1270E}" srcId="{C2AC7062-2CEC-4F68-88C8-61301B4DF293}" destId="{B1D794F9-C974-4DE8-B0B1-0AFE7990DF14}" srcOrd="0" destOrd="0" parTransId="{FC8AF433-2D34-4AD6-B7F5-7EF5E73CE4B3}" sibTransId="{6A4F4481-9F20-4FB4-A8BD-923D5EDC3CD8}"/>
    <dgm:cxn modelId="{6AD72E24-1A84-4B1A-BBAE-F4D2862F3A2F}" type="presOf" srcId="{60D102E3-1B9F-4788-926B-F17568B53955}" destId="{6519422A-E9AD-46DA-A0D4-8A5DCB8DFBDD}" srcOrd="0" destOrd="0" presId="urn:microsoft.com/office/officeart/2005/8/layout/cycle1"/>
    <dgm:cxn modelId="{37F43B4D-EB76-4982-A48F-588C40143906}" type="presParOf" srcId="{2C65AD03-9C55-41A2-A8E4-E9BF5F9DD59E}" destId="{D62DC2CA-A820-464B-AFE5-FFAAE9B22869}" srcOrd="0" destOrd="0" presId="urn:microsoft.com/office/officeart/2005/8/layout/cycle1"/>
    <dgm:cxn modelId="{0FDB5C4D-E1F0-4522-9C29-9A26A451F6FD}" type="presParOf" srcId="{2C65AD03-9C55-41A2-A8E4-E9BF5F9DD59E}" destId="{732427BE-45EE-48EB-A5B2-8109F1E2C107}" srcOrd="1" destOrd="0" presId="urn:microsoft.com/office/officeart/2005/8/layout/cycle1"/>
    <dgm:cxn modelId="{C4E33625-77A4-44FC-AEE0-16749D3EE847}" type="presParOf" srcId="{2C65AD03-9C55-41A2-A8E4-E9BF5F9DD59E}" destId="{ED2F0160-77C6-4918-A2AF-39C9624B51FF}" srcOrd="2" destOrd="0" presId="urn:microsoft.com/office/officeart/2005/8/layout/cycle1"/>
    <dgm:cxn modelId="{3DA3C5CD-3247-467E-8D38-9EFD1D98FC94}" type="presParOf" srcId="{2C65AD03-9C55-41A2-A8E4-E9BF5F9DD59E}" destId="{E8014AF9-FC8E-49D3-9AF2-3AC4FE6EA03E}" srcOrd="3" destOrd="0" presId="urn:microsoft.com/office/officeart/2005/8/layout/cycle1"/>
    <dgm:cxn modelId="{0B170853-E5D9-425F-B60F-8889B6DEA750}" type="presParOf" srcId="{2C65AD03-9C55-41A2-A8E4-E9BF5F9DD59E}" destId="{AD6331A4-9893-4367-BD2C-866C87DDCA7E}" srcOrd="4" destOrd="0" presId="urn:microsoft.com/office/officeart/2005/8/layout/cycle1"/>
    <dgm:cxn modelId="{3BC78530-C654-488F-B31C-56EB8369FDE5}" type="presParOf" srcId="{2C65AD03-9C55-41A2-A8E4-E9BF5F9DD59E}" destId="{540C18E5-1729-461A-837A-CCC3CCB88188}" srcOrd="5" destOrd="0" presId="urn:microsoft.com/office/officeart/2005/8/layout/cycle1"/>
    <dgm:cxn modelId="{53BEB317-BE1E-4724-B0F5-4BDF5B378298}" type="presParOf" srcId="{2C65AD03-9C55-41A2-A8E4-E9BF5F9DD59E}" destId="{B02AF672-C003-4E50-9BD4-3426ECEDBC20}" srcOrd="6" destOrd="0" presId="urn:microsoft.com/office/officeart/2005/8/layout/cycle1"/>
    <dgm:cxn modelId="{0E0F6497-4DFF-4344-96FB-D1C801EF4A71}" type="presParOf" srcId="{2C65AD03-9C55-41A2-A8E4-E9BF5F9DD59E}" destId="{6519422A-E9AD-46DA-A0D4-8A5DCB8DFBDD}" srcOrd="7" destOrd="0" presId="urn:microsoft.com/office/officeart/2005/8/layout/cycle1"/>
    <dgm:cxn modelId="{56448E35-2CCC-4A96-BBC0-DF19D14C3139}" type="presParOf" srcId="{2C65AD03-9C55-41A2-A8E4-E9BF5F9DD59E}" destId="{26C14281-0EB6-40AA-B2B9-CCC05C879E6E}" srcOrd="8" destOrd="0" presId="urn:microsoft.com/office/officeart/2005/8/layout/cycle1"/>
    <dgm:cxn modelId="{FD80BC99-FD28-4C23-9BFC-33BA1E96CAD5}" type="presParOf" srcId="{2C65AD03-9C55-41A2-A8E4-E9BF5F9DD59E}" destId="{141D3F7E-039A-42F2-AA26-1BE207403A4A}" srcOrd="9" destOrd="0" presId="urn:microsoft.com/office/officeart/2005/8/layout/cycle1"/>
    <dgm:cxn modelId="{18731D2D-AE11-4902-8B20-E36937C60B36}" type="presParOf" srcId="{2C65AD03-9C55-41A2-A8E4-E9BF5F9DD59E}" destId="{3E7AAF6E-4D0A-4A23-9CF3-7B7606FD3CA9}" srcOrd="10" destOrd="0" presId="urn:microsoft.com/office/officeart/2005/8/layout/cycle1"/>
    <dgm:cxn modelId="{D6FDB1AA-9A4B-4070-BE2B-34A18D4785D4}" type="presParOf" srcId="{2C65AD03-9C55-41A2-A8E4-E9BF5F9DD59E}" destId="{8E255D3F-6AD4-459D-B3ED-898B46B26279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2427BE-45EE-48EB-A5B2-8109F1E2C107}">
      <dsp:nvSpPr>
        <dsp:cNvPr id="0" name=""/>
        <dsp:cNvSpPr/>
      </dsp:nvSpPr>
      <dsp:spPr>
        <a:xfrm>
          <a:off x="5306282" y="146411"/>
          <a:ext cx="2347371" cy="2347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 dirty="0"/>
        </a:p>
      </dsp:txBody>
      <dsp:txXfrm>
        <a:off x="5306282" y="146411"/>
        <a:ext cx="2347371" cy="2347371"/>
      </dsp:txXfrm>
    </dsp:sp>
    <dsp:sp modelId="{ED2F0160-77C6-4918-A2AF-39C9624B51FF}">
      <dsp:nvSpPr>
        <dsp:cNvPr id="0" name=""/>
        <dsp:cNvSpPr/>
      </dsp:nvSpPr>
      <dsp:spPr>
        <a:xfrm>
          <a:off x="2447262" y="1051369"/>
          <a:ext cx="6626757" cy="6626757"/>
        </a:xfrm>
        <a:prstGeom prst="circularArrow">
          <a:avLst>
            <a:gd name="adj1" fmla="val 6907"/>
            <a:gd name="adj2" fmla="val 465777"/>
            <a:gd name="adj3" fmla="val 20976699"/>
            <a:gd name="adj4" fmla="val 19142693"/>
            <a:gd name="adj5" fmla="val 805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6331A4-9893-4367-BD2C-866C87DDCA7E}">
      <dsp:nvSpPr>
        <dsp:cNvPr id="0" name=""/>
        <dsp:cNvSpPr/>
      </dsp:nvSpPr>
      <dsp:spPr>
        <a:xfrm>
          <a:off x="5698213" y="4211501"/>
          <a:ext cx="3192142" cy="2384506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 dirty="0" smtClean="0"/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 dirty="0" smtClean="0"/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 dirty="0" smtClean="0"/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</a:rPr>
            <a:t>а</a:t>
          </a:r>
          <a:endParaRPr lang="ru-RU" sz="33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98213" y="4211501"/>
        <a:ext cx="3192142" cy="2384506"/>
      </dsp:txXfrm>
    </dsp:sp>
    <dsp:sp modelId="{540C18E5-1729-461A-837A-CCC3CCB88188}">
      <dsp:nvSpPr>
        <dsp:cNvPr id="0" name=""/>
        <dsp:cNvSpPr/>
      </dsp:nvSpPr>
      <dsp:spPr>
        <a:xfrm>
          <a:off x="999022" y="813311"/>
          <a:ext cx="7202821" cy="5991913"/>
        </a:xfrm>
        <a:prstGeom prst="circularArrow">
          <a:avLst>
            <a:gd name="adj1" fmla="val 6907"/>
            <a:gd name="adj2" fmla="val 465777"/>
            <a:gd name="adj3" fmla="val 6637066"/>
            <a:gd name="adj4" fmla="val 4095367"/>
            <a:gd name="adj5" fmla="val 805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19422A-E9AD-46DA-A0D4-8A5DCB8DFBDD}">
      <dsp:nvSpPr>
        <dsp:cNvPr id="0" name=""/>
        <dsp:cNvSpPr/>
      </dsp:nvSpPr>
      <dsp:spPr>
        <a:xfrm>
          <a:off x="312553" y="4182131"/>
          <a:ext cx="3003977" cy="2319953"/>
        </a:xfrm>
        <a:prstGeom prst="rect">
          <a:avLst/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b="1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312553" y="4182131"/>
        <a:ext cx="3003977" cy="2319953"/>
      </dsp:txXfrm>
    </dsp:sp>
    <dsp:sp modelId="{26C14281-0EB6-40AA-B2B9-CCC05C879E6E}">
      <dsp:nvSpPr>
        <dsp:cNvPr id="0" name=""/>
        <dsp:cNvSpPr/>
      </dsp:nvSpPr>
      <dsp:spPr>
        <a:xfrm>
          <a:off x="-155681" y="19079"/>
          <a:ext cx="6626757" cy="6626757"/>
        </a:xfrm>
        <a:prstGeom prst="circularArrow">
          <a:avLst>
            <a:gd name="adj1" fmla="val 6907"/>
            <a:gd name="adj2" fmla="val 465777"/>
            <a:gd name="adj3" fmla="val 11083178"/>
            <a:gd name="adj4" fmla="val 9777286"/>
            <a:gd name="adj5" fmla="val 805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7AAF6E-4D0A-4A23-9CF3-7B7606FD3CA9}">
      <dsp:nvSpPr>
        <dsp:cNvPr id="0" name=""/>
        <dsp:cNvSpPr/>
      </dsp:nvSpPr>
      <dsp:spPr>
        <a:xfrm>
          <a:off x="169370" y="159806"/>
          <a:ext cx="3069938" cy="2587460"/>
        </a:xfrm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b="1" kern="1200" dirty="0" smtClean="0"/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b="1" kern="1200" dirty="0" smtClean="0"/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b="1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169370" y="159806"/>
        <a:ext cx="3069938" cy="2587460"/>
      </dsp:txXfrm>
    </dsp:sp>
    <dsp:sp modelId="{8E255D3F-6AD4-459D-B3ED-898B46B26279}">
      <dsp:nvSpPr>
        <dsp:cNvPr id="0" name=""/>
        <dsp:cNvSpPr/>
      </dsp:nvSpPr>
      <dsp:spPr>
        <a:xfrm>
          <a:off x="-1147539" y="-59886"/>
          <a:ext cx="9885862" cy="6533651"/>
        </a:xfrm>
        <a:prstGeom prst="circularArrow">
          <a:avLst>
            <a:gd name="adj1" fmla="val 6907"/>
            <a:gd name="adj2" fmla="val 465777"/>
            <a:gd name="adj3" fmla="val 17724109"/>
            <a:gd name="adj4" fmla="val 15554832"/>
            <a:gd name="adj5" fmla="val 805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636" y="3140967"/>
            <a:ext cx="2676262" cy="3717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79712" y="836712"/>
            <a:ext cx="475252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b="1" dirty="0" smtClean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b="1" dirty="0">
              <a:latin typeface="Times New Roman"/>
              <a:ea typeface="Times New Roman"/>
            </a:endParaRPr>
          </a:p>
          <a:p>
            <a:pPr indent="228600" algn="ctr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 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72282" y="476672"/>
            <a:ext cx="69001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900" algn="ctr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Муниципальное бюджетное </a:t>
            </a:r>
            <a:r>
              <a:rPr lang="ru-RU" dirty="0" smtClean="0">
                <a:latin typeface="Times New Roman"/>
                <a:ea typeface="Times New Roman"/>
              </a:rPr>
              <a:t>общеобразовательное </a:t>
            </a:r>
            <a:r>
              <a:rPr lang="ru-RU" dirty="0">
                <a:latin typeface="Times New Roman"/>
                <a:ea typeface="Times New Roman"/>
              </a:rPr>
              <a:t>учреждение «</a:t>
            </a:r>
            <a:r>
              <a:rPr lang="ru-RU" dirty="0" err="1">
                <a:latin typeface="Times New Roman"/>
                <a:ea typeface="Times New Roman"/>
              </a:rPr>
              <a:t>Соснинская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основная </a:t>
            </a:r>
            <a:r>
              <a:rPr lang="ru-RU" dirty="0">
                <a:latin typeface="Times New Roman"/>
                <a:ea typeface="Times New Roman"/>
              </a:rPr>
              <a:t>общеобразовательная школа</a:t>
            </a:r>
            <a:r>
              <a:rPr lang="ru-RU" dirty="0" smtClean="0">
                <a:latin typeface="Times New Roman"/>
                <a:ea typeface="Times New Roman"/>
              </a:rPr>
              <a:t>»</a:t>
            </a:r>
          </a:p>
          <a:p>
            <a:pPr indent="342900" algn="ctr"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Балтасинского</a:t>
            </a:r>
            <a:r>
              <a:rPr lang="ru-RU" dirty="0">
                <a:latin typeface="Times New Roman"/>
                <a:ea typeface="Times New Roman"/>
              </a:rPr>
              <a:t> муниципального района </a:t>
            </a:r>
            <a:r>
              <a:rPr lang="ru-RU" dirty="0" smtClean="0">
                <a:latin typeface="Times New Roman"/>
                <a:ea typeface="Times New Roman"/>
              </a:rPr>
              <a:t>Республики </a:t>
            </a:r>
            <a:r>
              <a:rPr lang="ru-RU" dirty="0">
                <a:latin typeface="Times New Roman"/>
                <a:ea typeface="Times New Roman"/>
              </a:rPr>
              <a:t>Татарстан 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1760" y="1844824"/>
            <a:ext cx="540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prstClr val="black"/>
                </a:solidFill>
                <a:latin typeface="Monotype Corsiva" pitchFamily="66" charset="0"/>
                <a:ea typeface="Times New Roman"/>
              </a:rPr>
              <a:t>Конкурс </a:t>
            </a:r>
            <a:endParaRPr lang="ru-RU" sz="3200" dirty="0">
              <a:solidFill>
                <a:prstClr val="black"/>
              </a:solidFill>
              <a:latin typeface="Monotype Corsiva" pitchFamily="66" charset="0"/>
              <a:ea typeface="Times New Roman"/>
            </a:endParaRPr>
          </a:p>
          <a:p>
            <a:pPr lvl="0" algn="ctr"/>
            <a:r>
              <a:rPr lang="ru-RU" sz="3200" b="1" dirty="0">
                <a:solidFill>
                  <a:prstClr val="black"/>
                </a:solidFill>
                <a:latin typeface="Monotype Corsiva" pitchFamily="66" charset="0"/>
                <a:ea typeface="Times New Roman"/>
              </a:rPr>
              <a:t>«</a:t>
            </a:r>
            <a:r>
              <a:rPr lang="ru-RU" sz="3200" b="1" dirty="0" err="1">
                <a:solidFill>
                  <a:prstClr val="black"/>
                </a:solidFill>
                <a:latin typeface="Monotype Corsiva" pitchFamily="66" charset="0"/>
                <a:ea typeface="Times New Roman"/>
              </a:rPr>
              <a:t>Smart</a:t>
            </a:r>
            <a:r>
              <a:rPr lang="ru-RU" sz="3200" b="1" dirty="0">
                <a:solidFill>
                  <a:prstClr val="black"/>
                </a:solidFill>
                <a:latin typeface="Monotype Corsiva" pitchFamily="66" charset="0"/>
                <a:ea typeface="Times New Roman"/>
              </a:rPr>
              <a:t> </a:t>
            </a:r>
            <a:r>
              <a:rPr lang="ru-RU" sz="3200" b="1" dirty="0" err="1">
                <a:solidFill>
                  <a:prstClr val="black"/>
                </a:solidFill>
                <a:latin typeface="Monotype Corsiva" pitchFamily="66" charset="0"/>
                <a:ea typeface="Times New Roman"/>
              </a:rPr>
              <a:t>Reading</a:t>
            </a:r>
            <a:r>
              <a:rPr lang="ru-RU" sz="3200" b="1" dirty="0">
                <a:solidFill>
                  <a:prstClr val="black"/>
                </a:solidFill>
                <a:latin typeface="Monotype Corsiva" pitchFamily="66" charset="0"/>
                <a:ea typeface="Times New Roman"/>
              </a:rPr>
              <a:t>. </a:t>
            </a:r>
            <a:r>
              <a:rPr lang="ru-RU" sz="3200" b="1" dirty="0" smtClean="0">
                <a:solidFill>
                  <a:prstClr val="black"/>
                </a:solidFill>
                <a:latin typeface="Monotype Corsiva" pitchFamily="66" charset="0"/>
                <a:ea typeface="Times New Roman"/>
              </a:rPr>
              <a:t> Умное </a:t>
            </a:r>
            <a:r>
              <a:rPr lang="ru-RU" sz="3200" b="1" dirty="0">
                <a:solidFill>
                  <a:prstClr val="black"/>
                </a:solidFill>
                <a:latin typeface="Monotype Corsiva" pitchFamily="66" charset="0"/>
                <a:ea typeface="Times New Roman"/>
              </a:rPr>
              <a:t>чтение</a:t>
            </a:r>
            <a:r>
              <a:rPr lang="ru-RU" sz="3200" b="1" dirty="0" smtClean="0">
                <a:solidFill>
                  <a:prstClr val="black"/>
                </a:solidFill>
                <a:latin typeface="Monotype Corsiva" pitchFamily="66" charset="0"/>
                <a:ea typeface="Times New Roman"/>
              </a:rPr>
              <a:t>»</a:t>
            </a:r>
          </a:p>
          <a:p>
            <a:pPr lvl="0" algn="ctr"/>
            <a:r>
              <a:rPr lang="ru-RU" sz="3200" b="1" dirty="0" smtClean="0">
                <a:solidFill>
                  <a:prstClr val="black"/>
                </a:solidFill>
                <a:latin typeface="Monotype Corsiva" pitchFamily="66" charset="0"/>
                <a:ea typeface="Times New Roman"/>
              </a:rPr>
              <a:t>Дина </a:t>
            </a:r>
            <a:r>
              <a:rPr lang="ru-RU" sz="3200" b="1" dirty="0" err="1" smtClean="0">
                <a:solidFill>
                  <a:prstClr val="black"/>
                </a:solidFill>
                <a:latin typeface="Monotype Corsiva" pitchFamily="66" charset="0"/>
                <a:ea typeface="Times New Roman"/>
              </a:rPr>
              <a:t>Сабитова</a:t>
            </a:r>
            <a:r>
              <a:rPr lang="ru-RU" sz="3200" b="1" dirty="0" smtClean="0">
                <a:solidFill>
                  <a:prstClr val="black"/>
                </a:solidFill>
                <a:latin typeface="Monotype Corsiva" pitchFamily="66" charset="0"/>
                <a:ea typeface="Times New Roman"/>
              </a:rPr>
              <a:t>  </a:t>
            </a:r>
          </a:p>
          <a:p>
            <a:pPr lvl="0" algn="ctr"/>
            <a:r>
              <a:rPr lang="ru-RU" sz="3200" b="1" dirty="0" smtClean="0">
                <a:solidFill>
                  <a:prstClr val="black"/>
                </a:solidFill>
                <a:latin typeface="Monotype Corsiva" pitchFamily="66" charset="0"/>
                <a:ea typeface="Times New Roman"/>
              </a:rPr>
              <a:t>«Три твоих имени»</a:t>
            </a:r>
          </a:p>
          <a:p>
            <a:pPr lvl="0" algn="ctr"/>
            <a:endParaRPr lang="ru-RU" sz="3200" dirty="0">
              <a:solidFill>
                <a:prstClr val="black"/>
              </a:solidFill>
              <a:latin typeface="Monotype Corsiva" pitchFamily="66" charset="0"/>
              <a:ea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4509120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Ибрагимова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Камиля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5 класс.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Котдусова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Д.М.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0032" y="6237312"/>
            <a:ext cx="960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2016год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2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01178715"/>
              </p:ext>
            </p:extLst>
          </p:nvPr>
        </p:nvGraphicFramePr>
        <p:xfrm>
          <a:off x="107504" y="1341"/>
          <a:ext cx="9036496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Картинки по запросу рисунок  некрасиво одетая девочка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75373"/>
            <a:ext cx="3168352" cy="25335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3275856" y="1916833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2780928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Сестрёнка Геля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99754" y="3616860"/>
            <a:ext cx="1367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Папа 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01107" y="3636495"/>
            <a:ext cx="12202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Мама 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91511" y="2708919"/>
            <a:ext cx="2805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Маргарита 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2770695" y="3001306"/>
            <a:ext cx="3720815" cy="15798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3200" b="1" dirty="0" smtClean="0">
                <a:solidFill>
                  <a:prstClr val="black"/>
                </a:solidFill>
                <a:latin typeface="Monotype Corsiva" pitchFamily="66" charset="0"/>
              </a:rPr>
              <a:t>Семья  </a:t>
            </a:r>
            <a:r>
              <a:rPr lang="ru-RU" sz="3200" b="1" dirty="0" err="1" smtClean="0">
                <a:solidFill>
                  <a:prstClr val="black"/>
                </a:solidFill>
                <a:latin typeface="Monotype Corsiva" pitchFamily="66" charset="0"/>
              </a:rPr>
              <a:t>Новак</a:t>
            </a:r>
            <a:r>
              <a:rPr lang="ru-RU" sz="3200" b="1" dirty="0" smtClean="0">
                <a:solidFill>
                  <a:prstClr val="black"/>
                </a:solidFill>
                <a:latin typeface="Monotype Corsiva" pitchFamily="66" charset="0"/>
              </a:rPr>
              <a:t> :</a:t>
            </a:r>
            <a:endParaRPr lang="ru-RU" sz="3200" b="1" dirty="0">
              <a:solidFill>
                <a:prstClr val="black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06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9002" y="-3733"/>
            <a:ext cx="9626764" cy="6861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1916832"/>
            <a:ext cx="4320480" cy="2640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Маргарита </a:t>
            </a:r>
            <a:r>
              <a:rPr lang="ru-RU" sz="2400" b="1" dirty="0" err="1" smtClean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Новак</a:t>
            </a:r>
            <a:r>
              <a:rPr lang="ru-RU" sz="2400" b="1" dirty="0" smtClean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 , 7 лет. Живёт в деревне. Девочка с рыжими волосами.</a:t>
            </a:r>
            <a:r>
              <a:rPr lang="ru-RU" sz="2400" b="1" dirty="0" smtClean="0">
                <a:latin typeface="Monotype Corsiva" pitchFamily="66" charset="0"/>
                <a:ea typeface="Calibri"/>
                <a:cs typeface="Times New Roman" pitchFamily="18" charset="0"/>
              </a:rPr>
              <a:t> А глаза разные: </a:t>
            </a:r>
            <a:r>
              <a:rPr lang="ru-RU" sz="2400" b="1" dirty="0">
                <a:latin typeface="Monotype Corsiva" pitchFamily="66" charset="0"/>
                <a:ea typeface="Calibri"/>
                <a:cs typeface="Times New Roman" pitchFamily="18" charset="0"/>
              </a:rPr>
              <a:t>о</a:t>
            </a:r>
            <a:r>
              <a:rPr lang="ru-RU" sz="2400" b="1" dirty="0" smtClean="0">
                <a:latin typeface="Monotype Corsiva" pitchFamily="66" charset="0"/>
                <a:ea typeface="Calibri"/>
                <a:cs typeface="Times New Roman" pitchFamily="18" charset="0"/>
              </a:rPr>
              <a:t>дин </a:t>
            </a:r>
            <a:r>
              <a:rPr lang="ru-RU" sz="2400" b="1" dirty="0">
                <a:latin typeface="Monotype Corsiva" pitchFamily="66" charset="0"/>
                <a:ea typeface="Calibri"/>
                <a:cs typeface="Times New Roman" pitchFamily="18" charset="0"/>
              </a:rPr>
              <a:t>глаз </a:t>
            </a:r>
            <a:r>
              <a:rPr lang="ru-RU" sz="2400" b="1" dirty="0" smtClean="0">
                <a:latin typeface="Monotype Corsiva" pitchFamily="66" charset="0"/>
                <a:ea typeface="Calibri"/>
                <a:cs typeface="Times New Roman" pitchFamily="18" charset="0"/>
              </a:rPr>
              <a:t>зеленый,  другой - карий. </a:t>
            </a:r>
            <a:r>
              <a:rPr lang="ru-RU" sz="2400" b="1" dirty="0">
                <a:latin typeface="Monotype Corsiva" pitchFamily="66" charset="0"/>
                <a:ea typeface="Calibri"/>
                <a:cs typeface="Times New Roman" pitchFamily="18" charset="0"/>
              </a:rPr>
              <a:t>Уши </a:t>
            </a:r>
            <a:r>
              <a:rPr lang="ru-RU" sz="2400" b="1" dirty="0" smtClean="0">
                <a:latin typeface="Monotype Corsiva" pitchFamily="66" charset="0"/>
                <a:ea typeface="Calibri"/>
                <a:cs typeface="Times New Roman" pitchFamily="18" charset="0"/>
              </a:rPr>
              <a:t>круглые</a:t>
            </a:r>
            <a:r>
              <a:rPr lang="ru-RU" sz="2400" b="1" dirty="0">
                <a:latin typeface="Monotype Corsiva" pitchFamily="66" charset="0"/>
                <a:ea typeface="Calibri"/>
                <a:cs typeface="Times New Roman" pitchFamily="18" charset="0"/>
              </a:rPr>
              <a:t>, </a:t>
            </a:r>
            <a:r>
              <a:rPr lang="ru-RU" sz="2400" b="1" dirty="0" smtClean="0">
                <a:latin typeface="Monotype Corsiva" pitchFamily="66" charset="0"/>
                <a:ea typeface="Calibri"/>
                <a:cs typeface="Times New Roman" pitchFamily="18" charset="0"/>
              </a:rPr>
              <a:t>большие.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Monotype Corsiva" pitchFamily="66" charset="0"/>
                <a:ea typeface="Calibri"/>
                <a:cs typeface="Times New Roman" pitchFamily="18" charset="0"/>
              </a:rPr>
              <a:t>Много </a:t>
            </a:r>
            <a:r>
              <a:rPr lang="ru-RU" sz="2400" b="1" dirty="0">
                <a:solidFill>
                  <a:prstClr val="black"/>
                </a:solidFill>
                <a:latin typeface="Monotype Corsiva" pitchFamily="66" charset="0"/>
                <a:ea typeface="Calibri"/>
                <a:cs typeface="Times New Roman" pitchFamily="18" charset="0"/>
              </a:rPr>
              <a:t>у </a:t>
            </a:r>
            <a:r>
              <a:rPr lang="ru-RU" sz="2400" b="1" dirty="0" err="1">
                <a:solidFill>
                  <a:prstClr val="black"/>
                </a:solidFill>
                <a:latin typeface="Monotype Corsiva" pitchFamily="66" charset="0"/>
                <a:ea typeface="Calibri"/>
                <a:cs typeface="Times New Roman" pitchFamily="18" charset="0"/>
              </a:rPr>
              <a:t>Ритки</a:t>
            </a:r>
            <a:r>
              <a:rPr lang="ru-RU" sz="2400" b="1" dirty="0">
                <a:solidFill>
                  <a:prstClr val="black"/>
                </a:solidFill>
                <a:latin typeface="Monotype Corsiva" pitchFamily="66" charset="0"/>
                <a:ea typeface="Calibri"/>
                <a:cs typeface="Times New Roman" pitchFamily="18" charset="0"/>
              </a:rPr>
              <a:t> любимого в </a:t>
            </a:r>
            <a:r>
              <a:rPr lang="ru-RU" sz="2400" b="1" dirty="0" smtClean="0">
                <a:solidFill>
                  <a:prstClr val="black"/>
                </a:solidFill>
                <a:latin typeface="Monotype Corsiva" pitchFamily="66" charset="0"/>
                <a:ea typeface="Calibri"/>
                <a:cs typeface="Times New Roman" pitchFamily="18" charset="0"/>
              </a:rPr>
              <a:t>жизни :</a:t>
            </a:r>
            <a:endParaRPr lang="ru-RU" sz="2400" b="1" dirty="0"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59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2598</TotalTime>
  <Words>94</Words>
  <Application>Microsoft Office PowerPoint</Application>
  <PresentationFormat>Экран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146</cp:revision>
  <dcterms:created xsi:type="dcterms:W3CDTF">2016-11-12T05:04:12Z</dcterms:created>
  <dcterms:modified xsi:type="dcterms:W3CDTF">2017-01-03T10:23:29Z</dcterms:modified>
</cp:coreProperties>
</file>