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7" r:id="rId2"/>
    <p:sldId id="263" r:id="rId3"/>
    <p:sldId id="258" r:id="rId4"/>
    <p:sldId id="262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250" autoAdjust="0"/>
    <p:restoredTop sz="86482" autoAdjust="0"/>
  </p:normalViewPr>
  <p:slideViewPr>
    <p:cSldViewPr>
      <p:cViewPr>
        <p:scale>
          <a:sx n="70" d="100"/>
          <a:sy n="70" d="100"/>
        </p:scale>
        <p:origin x="-1152" y="-1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58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EBCE267-08E7-4DE2-80AF-3E7150D7DAEA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92AD9D2-42ED-427D-A90A-372E01334FDF}">
      <dgm:prSet phldrT="[Текст]" phldr="1"/>
      <dgm:spPr>
        <a:blipFill rotWithShape="0"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ru-RU" dirty="0"/>
        </a:p>
      </dgm:t>
    </dgm:pt>
    <dgm:pt modelId="{FD3D8BF2-0461-4ED2-9107-2DB15538086D}" type="parTrans" cxnId="{ADAE2B2A-557F-4F89-B41B-66D95677F935}">
      <dgm:prSet/>
      <dgm:spPr/>
      <dgm:t>
        <a:bodyPr/>
        <a:lstStyle/>
        <a:p>
          <a:endParaRPr lang="ru-RU"/>
        </a:p>
      </dgm:t>
    </dgm:pt>
    <dgm:pt modelId="{5930D6C6-1A14-480C-B51A-14FFE0A560D1}" type="sibTrans" cxnId="{ADAE2B2A-557F-4F89-B41B-66D95677F935}">
      <dgm:prSet/>
      <dgm:spPr/>
      <dgm:t>
        <a:bodyPr/>
        <a:lstStyle/>
        <a:p>
          <a:endParaRPr lang="ru-RU"/>
        </a:p>
      </dgm:t>
    </dgm:pt>
    <dgm:pt modelId="{A6887610-F9C2-4A54-8091-91179DCF48DE}">
      <dgm:prSet phldrT="[Текст]" custT="1"/>
      <dgm:spPr/>
      <dgm:t>
        <a:bodyPr/>
        <a:lstStyle/>
        <a:p>
          <a:r>
            <a:rPr lang="ru-RU" sz="2800" b="1" dirty="0" err="1" smtClean="0">
              <a:solidFill>
                <a:schemeClr val="tx1"/>
              </a:solidFill>
              <a:latin typeface="Monotype Corsiva" pitchFamily="66" charset="0"/>
            </a:rPr>
            <a:t>Гелька</a:t>
          </a:r>
          <a:endParaRPr lang="ru-RU" sz="2800" b="1" dirty="0" smtClean="0">
            <a:solidFill>
              <a:schemeClr val="tx1"/>
            </a:solidFill>
            <a:latin typeface="Monotype Corsiva" pitchFamily="66" charset="0"/>
          </a:endParaRPr>
        </a:p>
        <a:p>
          <a:r>
            <a:rPr lang="ru-RU" sz="2800" b="1" dirty="0" smtClean="0">
              <a:solidFill>
                <a:schemeClr val="tx1"/>
              </a:solidFill>
              <a:latin typeface="Monotype Corsiva" pitchFamily="66" charset="0"/>
            </a:rPr>
            <a:t>5 лет</a:t>
          </a:r>
          <a:endParaRPr lang="ru-RU" sz="2800" b="1" dirty="0">
            <a:solidFill>
              <a:schemeClr val="tx1"/>
            </a:solidFill>
            <a:latin typeface="Monotype Corsiva" pitchFamily="66" charset="0"/>
          </a:endParaRPr>
        </a:p>
      </dgm:t>
    </dgm:pt>
    <dgm:pt modelId="{59458E48-B346-4161-94C3-DFD74014D524}" type="parTrans" cxnId="{6581D52A-BCFF-4305-93F7-C5DDF2180BD4}">
      <dgm:prSet/>
      <dgm:spPr/>
      <dgm:t>
        <a:bodyPr/>
        <a:lstStyle/>
        <a:p>
          <a:endParaRPr lang="ru-RU"/>
        </a:p>
      </dgm:t>
    </dgm:pt>
    <dgm:pt modelId="{A27D3F2A-CFCC-4678-860C-B844FD731CA5}" type="sibTrans" cxnId="{6581D52A-BCFF-4305-93F7-C5DDF2180BD4}">
      <dgm:prSet/>
      <dgm:spPr/>
      <dgm:t>
        <a:bodyPr/>
        <a:lstStyle/>
        <a:p>
          <a:endParaRPr lang="ru-RU"/>
        </a:p>
      </dgm:t>
    </dgm:pt>
    <dgm:pt modelId="{1C3655F2-76A9-4B81-8F35-ACD3EA22F3A6}">
      <dgm:prSet phldrT="[Текст]" phldr="1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 dirty="0"/>
        </a:p>
      </dgm:t>
    </dgm:pt>
    <dgm:pt modelId="{A42CB50E-FD3B-453B-AF05-5414641E4988}" type="parTrans" cxnId="{0B81F3C4-9413-4A48-8AB1-9DC973EE0362}">
      <dgm:prSet/>
      <dgm:spPr/>
      <dgm:t>
        <a:bodyPr/>
        <a:lstStyle/>
        <a:p>
          <a:endParaRPr lang="ru-RU"/>
        </a:p>
      </dgm:t>
    </dgm:pt>
    <dgm:pt modelId="{3AE6A37B-B3D7-4262-B0EF-DF4601E9C442}" type="sibTrans" cxnId="{0B81F3C4-9413-4A48-8AB1-9DC973EE0362}">
      <dgm:prSet/>
      <dgm:spPr/>
      <dgm:t>
        <a:bodyPr/>
        <a:lstStyle/>
        <a:p>
          <a:endParaRPr lang="ru-RU"/>
        </a:p>
      </dgm:t>
    </dgm:pt>
    <dgm:pt modelId="{0B34CFEF-57C9-4D0F-AB32-653D86C509BB}">
      <dgm:prSet phldrT="[Текст]" phldr="1" custT="1"/>
      <dgm:spPr>
        <a:blipFill rotWithShape="0"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192017EC-2D30-41B1-B400-0569F773A0CF}" type="sibTrans" cxnId="{23CD7C62-B5C9-44CD-AAC1-DBCCE717525F}">
      <dgm:prSet/>
      <dgm:spPr/>
      <dgm:t>
        <a:bodyPr/>
        <a:lstStyle/>
        <a:p>
          <a:endParaRPr lang="ru-RU"/>
        </a:p>
      </dgm:t>
    </dgm:pt>
    <dgm:pt modelId="{EFFB2057-41A8-4651-8F83-862509930D09}" type="parTrans" cxnId="{23CD7C62-B5C9-44CD-AAC1-DBCCE717525F}">
      <dgm:prSet/>
      <dgm:spPr/>
      <dgm:t>
        <a:bodyPr/>
        <a:lstStyle/>
        <a:p>
          <a:endParaRPr lang="ru-RU"/>
        </a:p>
      </dgm:t>
    </dgm:pt>
    <dgm:pt modelId="{D75811C2-BEE3-400B-875B-D9A8BE995472}">
      <dgm:prSet phldrT="[Текст]" custT="1"/>
      <dgm:spPr/>
      <dgm:t>
        <a:bodyPr/>
        <a:lstStyle/>
        <a:p>
          <a:r>
            <a:rPr lang="ru-RU" sz="2800" b="1" dirty="0" smtClean="0">
              <a:solidFill>
                <a:schemeClr val="tx1"/>
              </a:solidFill>
              <a:latin typeface="Monotype Corsiva" pitchFamily="66" charset="0"/>
            </a:rPr>
            <a:t>Рита  8 лет</a:t>
          </a:r>
          <a:endParaRPr lang="ru-RU" sz="2800" b="1" dirty="0">
            <a:solidFill>
              <a:schemeClr val="tx1"/>
            </a:solidFill>
            <a:latin typeface="Monotype Corsiva" pitchFamily="66" charset="0"/>
          </a:endParaRPr>
        </a:p>
      </dgm:t>
    </dgm:pt>
    <dgm:pt modelId="{5625059C-1E01-43E4-9251-C0800BBA152C}" type="sibTrans" cxnId="{3C634E12-A151-47AB-A9CB-7448CC3E57F4}">
      <dgm:prSet/>
      <dgm:spPr/>
      <dgm:t>
        <a:bodyPr/>
        <a:lstStyle/>
        <a:p>
          <a:endParaRPr lang="ru-RU"/>
        </a:p>
      </dgm:t>
    </dgm:pt>
    <dgm:pt modelId="{6AE51F11-BE57-4EEF-BD27-D5848869D709}" type="parTrans" cxnId="{3C634E12-A151-47AB-A9CB-7448CC3E57F4}">
      <dgm:prSet/>
      <dgm:spPr/>
      <dgm:t>
        <a:bodyPr/>
        <a:lstStyle/>
        <a:p>
          <a:endParaRPr lang="ru-RU"/>
        </a:p>
      </dgm:t>
    </dgm:pt>
    <dgm:pt modelId="{FBF3EA96-232E-48A6-9280-DE85EB448687}">
      <dgm:prSet phldrT="[Текст]" phldr="1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ru-RU" dirty="0"/>
        </a:p>
      </dgm:t>
    </dgm:pt>
    <dgm:pt modelId="{55CE6AD6-F6F0-4B83-A4D8-29849284F617}" type="sibTrans" cxnId="{DBBAE4F6-E3C5-4D9D-945A-C37ADB59C200}">
      <dgm:prSet/>
      <dgm:spPr/>
      <dgm:t>
        <a:bodyPr/>
        <a:lstStyle/>
        <a:p>
          <a:endParaRPr lang="ru-RU"/>
        </a:p>
      </dgm:t>
    </dgm:pt>
    <dgm:pt modelId="{72340D51-44E1-4C51-AA0F-4467A87A24EB}" type="parTrans" cxnId="{DBBAE4F6-E3C5-4D9D-945A-C37ADB59C200}">
      <dgm:prSet/>
      <dgm:spPr/>
      <dgm:t>
        <a:bodyPr/>
        <a:lstStyle/>
        <a:p>
          <a:endParaRPr lang="ru-RU"/>
        </a:p>
      </dgm:t>
    </dgm:pt>
    <dgm:pt modelId="{60F122F1-A908-4F39-B659-35039B312DB2}" type="pres">
      <dgm:prSet presAssocID="{9EBCE267-08E7-4DE2-80AF-3E7150D7DAEA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379B59D-552A-4870-94E5-05835682DE64}" type="pres">
      <dgm:prSet presAssocID="{FBF3EA96-232E-48A6-9280-DE85EB448687}" presName="root1" presStyleCnt="0"/>
      <dgm:spPr/>
    </dgm:pt>
    <dgm:pt modelId="{937BE728-BAAA-486C-8237-1F8C9B8D3BA5}" type="pres">
      <dgm:prSet presAssocID="{FBF3EA96-232E-48A6-9280-DE85EB448687}" presName="LevelOneTextNode" presStyleLbl="node0" presStyleIdx="0" presStyleCnt="1" custScaleX="305444" custScaleY="836540" custLinFactY="-919" custLinFactNeighborX="-2165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F4E62C6-BB64-46B2-8048-AAE2BAFA2C79}" type="pres">
      <dgm:prSet presAssocID="{FBF3EA96-232E-48A6-9280-DE85EB448687}" presName="level2hierChild" presStyleCnt="0"/>
      <dgm:spPr/>
    </dgm:pt>
    <dgm:pt modelId="{493FD2E2-2D2C-456D-A900-77C216A7DB3B}" type="pres">
      <dgm:prSet presAssocID="{6AE51F11-BE57-4EEF-BD27-D5848869D709}" presName="conn2-1" presStyleLbl="parChTrans1D2" presStyleIdx="0" presStyleCnt="2"/>
      <dgm:spPr/>
      <dgm:t>
        <a:bodyPr/>
        <a:lstStyle/>
        <a:p>
          <a:endParaRPr lang="ru-RU"/>
        </a:p>
      </dgm:t>
    </dgm:pt>
    <dgm:pt modelId="{37AD21B1-7511-4A0D-ACE1-5CE37D2AEA03}" type="pres">
      <dgm:prSet presAssocID="{6AE51F11-BE57-4EEF-BD27-D5848869D709}" presName="connTx" presStyleLbl="parChTrans1D2" presStyleIdx="0" presStyleCnt="2"/>
      <dgm:spPr/>
      <dgm:t>
        <a:bodyPr/>
        <a:lstStyle/>
        <a:p>
          <a:endParaRPr lang="ru-RU"/>
        </a:p>
      </dgm:t>
    </dgm:pt>
    <dgm:pt modelId="{A4DF1926-79BE-4DC6-8B87-F28B4120FAEC}" type="pres">
      <dgm:prSet presAssocID="{D75811C2-BEE3-400B-875B-D9A8BE995472}" presName="root2" presStyleCnt="0"/>
      <dgm:spPr/>
    </dgm:pt>
    <dgm:pt modelId="{4C601F8C-56EB-483E-B069-29C31DF0997D}" type="pres">
      <dgm:prSet presAssocID="{D75811C2-BEE3-400B-875B-D9A8BE995472}" presName="LevelTwoTextNode" presStyleLbl="node2" presStyleIdx="0" presStyleCnt="2" custScaleX="100563" custScaleY="16957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F19F5E8-A516-4122-A0B8-BAD6734CC79E}" type="pres">
      <dgm:prSet presAssocID="{D75811C2-BEE3-400B-875B-D9A8BE995472}" presName="level3hierChild" presStyleCnt="0"/>
      <dgm:spPr/>
    </dgm:pt>
    <dgm:pt modelId="{7FD539AE-53B6-49CA-A907-A1A2C1E48E56}" type="pres">
      <dgm:prSet presAssocID="{EFFB2057-41A8-4651-8F83-862509930D09}" presName="conn2-1" presStyleLbl="parChTrans1D3" presStyleIdx="0" presStyleCnt="3"/>
      <dgm:spPr/>
      <dgm:t>
        <a:bodyPr/>
        <a:lstStyle/>
        <a:p>
          <a:endParaRPr lang="ru-RU"/>
        </a:p>
      </dgm:t>
    </dgm:pt>
    <dgm:pt modelId="{909CA3E5-BC4E-4778-A2C1-1D6A86C1A79D}" type="pres">
      <dgm:prSet presAssocID="{EFFB2057-41A8-4651-8F83-862509930D09}" presName="connTx" presStyleLbl="parChTrans1D3" presStyleIdx="0" presStyleCnt="3"/>
      <dgm:spPr/>
      <dgm:t>
        <a:bodyPr/>
        <a:lstStyle/>
        <a:p>
          <a:endParaRPr lang="ru-RU"/>
        </a:p>
      </dgm:t>
    </dgm:pt>
    <dgm:pt modelId="{B1B664DC-AFAF-43F4-800E-222BC240CB47}" type="pres">
      <dgm:prSet presAssocID="{0B34CFEF-57C9-4D0F-AB32-653D86C509BB}" presName="root2" presStyleCnt="0"/>
      <dgm:spPr/>
    </dgm:pt>
    <dgm:pt modelId="{8E22B5F0-4EB0-456C-943F-542B05628D2D}" type="pres">
      <dgm:prSet presAssocID="{0B34CFEF-57C9-4D0F-AB32-653D86C509BB}" presName="LevelTwoTextNode" presStyleLbl="node3" presStyleIdx="0" presStyleCnt="3" custScaleX="222693" custScaleY="250810" custLinFactNeighborX="13795" custLinFactNeighborY="-1329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27B0614-A716-4ECE-9289-CF4CD0FC2CBC}" type="pres">
      <dgm:prSet presAssocID="{0B34CFEF-57C9-4D0F-AB32-653D86C509BB}" presName="level3hierChild" presStyleCnt="0"/>
      <dgm:spPr/>
    </dgm:pt>
    <dgm:pt modelId="{CFE546E9-7B25-4D1C-95ED-CAC6FC935226}" type="pres">
      <dgm:prSet presAssocID="{FD3D8BF2-0461-4ED2-9107-2DB15538086D}" presName="conn2-1" presStyleLbl="parChTrans1D3" presStyleIdx="1" presStyleCnt="3"/>
      <dgm:spPr/>
      <dgm:t>
        <a:bodyPr/>
        <a:lstStyle/>
        <a:p>
          <a:endParaRPr lang="ru-RU"/>
        </a:p>
      </dgm:t>
    </dgm:pt>
    <dgm:pt modelId="{8CFCD65E-D20F-478A-9E84-96AF08D00AA4}" type="pres">
      <dgm:prSet presAssocID="{FD3D8BF2-0461-4ED2-9107-2DB15538086D}" presName="connTx" presStyleLbl="parChTrans1D3" presStyleIdx="1" presStyleCnt="3"/>
      <dgm:spPr/>
      <dgm:t>
        <a:bodyPr/>
        <a:lstStyle/>
        <a:p>
          <a:endParaRPr lang="ru-RU"/>
        </a:p>
      </dgm:t>
    </dgm:pt>
    <dgm:pt modelId="{13DC8807-D6DF-48BA-A836-7DC10622A614}" type="pres">
      <dgm:prSet presAssocID="{392AD9D2-42ED-427D-A90A-372E01334FDF}" presName="root2" presStyleCnt="0"/>
      <dgm:spPr/>
    </dgm:pt>
    <dgm:pt modelId="{5684EAA1-7018-485E-BC18-DCE41342BF40}" type="pres">
      <dgm:prSet presAssocID="{392AD9D2-42ED-427D-A90A-372E01334FDF}" presName="LevelTwoTextNode" presStyleLbl="node3" presStyleIdx="1" presStyleCnt="3" custAng="0" custScaleX="219867" custScaleY="281294" custLinFactNeighborX="17630" custLinFactNeighborY="4324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7665AC7-EDDB-4ADA-A8BC-C370C23DE62C}" type="pres">
      <dgm:prSet presAssocID="{392AD9D2-42ED-427D-A90A-372E01334FDF}" presName="level3hierChild" presStyleCnt="0"/>
      <dgm:spPr/>
    </dgm:pt>
    <dgm:pt modelId="{8AD59544-5D45-41FF-BC12-CFEB5DD50BBB}" type="pres">
      <dgm:prSet presAssocID="{59458E48-B346-4161-94C3-DFD74014D524}" presName="conn2-1" presStyleLbl="parChTrans1D2" presStyleIdx="1" presStyleCnt="2"/>
      <dgm:spPr/>
      <dgm:t>
        <a:bodyPr/>
        <a:lstStyle/>
        <a:p>
          <a:endParaRPr lang="ru-RU"/>
        </a:p>
      </dgm:t>
    </dgm:pt>
    <dgm:pt modelId="{5C51948B-EE9C-4329-B23B-A4A2A6706D87}" type="pres">
      <dgm:prSet presAssocID="{59458E48-B346-4161-94C3-DFD74014D524}" presName="connTx" presStyleLbl="parChTrans1D2" presStyleIdx="1" presStyleCnt="2"/>
      <dgm:spPr/>
      <dgm:t>
        <a:bodyPr/>
        <a:lstStyle/>
        <a:p>
          <a:endParaRPr lang="ru-RU"/>
        </a:p>
      </dgm:t>
    </dgm:pt>
    <dgm:pt modelId="{B02BA9A2-8A07-4CBE-B049-2E8A200B60FD}" type="pres">
      <dgm:prSet presAssocID="{A6887610-F9C2-4A54-8091-91179DCF48DE}" presName="root2" presStyleCnt="0"/>
      <dgm:spPr/>
    </dgm:pt>
    <dgm:pt modelId="{A1284A3D-D74C-4A89-828C-79B5CAE31E85}" type="pres">
      <dgm:prSet presAssocID="{A6887610-F9C2-4A54-8091-91179DCF48DE}" presName="LevelTwoTextNode" presStyleLbl="node2" presStyleIdx="1" presStyleCnt="2" custScaleX="101800" custScaleY="147167" custLinFactNeighborX="-5618" custLinFactNeighborY="-120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6095C85-A282-4E52-B92A-9EAAF91F62FF}" type="pres">
      <dgm:prSet presAssocID="{A6887610-F9C2-4A54-8091-91179DCF48DE}" presName="level3hierChild" presStyleCnt="0"/>
      <dgm:spPr/>
    </dgm:pt>
    <dgm:pt modelId="{C1A90D40-2429-4FAA-993A-3DB6665E1042}" type="pres">
      <dgm:prSet presAssocID="{A42CB50E-FD3B-453B-AF05-5414641E4988}" presName="conn2-1" presStyleLbl="parChTrans1D3" presStyleIdx="2" presStyleCnt="3"/>
      <dgm:spPr/>
      <dgm:t>
        <a:bodyPr/>
        <a:lstStyle/>
        <a:p>
          <a:endParaRPr lang="ru-RU"/>
        </a:p>
      </dgm:t>
    </dgm:pt>
    <dgm:pt modelId="{1C7AB9DA-D4ED-432E-A64B-31A56635FBA6}" type="pres">
      <dgm:prSet presAssocID="{A42CB50E-FD3B-453B-AF05-5414641E4988}" presName="connTx" presStyleLbl="parChTrans1D3" presStyleIdx="2" presStyleCnt="3"/>
      <dgm:spPr/>
      <dgm:t>
        <a:bodyPr/>
        <a:lstStyle/>
        <a:p>
          <a:endParaRPr lang="ru-RU"/>
        </a:p>
      </dgm:t>
    </dgm:pt>
    <dgm:pt modelId="{8BD6FE3A-CF85-4FBA-BBE7-52E143224B72}" type="pres">
      <dgm:prSet presAssocID="{1C3655F2-76A9-4B81-8F35-ACD3EA22F3A6}" presName="root2" presStyleCnt="0"/>
      <dgm:spPr/>
    </dgm:pt>
    <dgm:pt modelId="{891D2CD3-A140-40D0-AF4E-868F7D33565A}" type="pres">
      <dgm:prSet presAssocID="{1C3655F2-76A9-4B81-8F35-ACD3EA22F3A6}" presName="LevelTwoTextNode" presStyleLbl="node3" presStyleIdx="2" presStyleCnt="3" custScaleX="219523" custScaleY="267388" custLinFactY="61531" custLinFactNeighborX="2465" custLinFactNeighborY="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0878625-DDA5-4BF7-91E9-940E4F53714A}" type="pres">
      <dgm:prSet presAssocID="{1C3655F2-76A9-4B81-8F35-ACD3EA22F3A6}" presName="level3hierChild" presStyleCnt="0"/>
      <dgm:spPr/>
    </dgm:pt>
  </dgm:ptLst>
  <dgm:cxnLst>
    <dgm:cxn modelId="{ADE8DC30-7E8E-49CB-9C8B-58471D9939EA}" type="presOf" srcId="{0B34CFEF-57C9-4D0F-AB32-653D86C509BB}" destId="{8E22B5F0-4EB0-456C-943F-542B05628D2D}" srcOrd="0" destOrd="0" presId="urn:microsoft.com/office/officeart/2005/8/layout/hierarchy2"/>
    <dgm:cxn modelId="{31C8E0D2-F511-491A-BEB8-9154608BDE9E}" type="presOf" srcId="{D75811C2-BEE3-400B-875B-D9A8BE995472}" destId="{4C601F8C-56EB-483E-B069-29C31DF0997D}" srcOrd="0" destOrd="0" presId="urn:microsoft.com/office/officeart/2005/8/layout/hierarchy2"/>
    <dgm:cxn modelId="{1350EB89-ACED-43D9-B5F5-A0B06A02EF3C}" type="presOf" srcId="{6AE51F11-BE57-4EEF-BD27-D5848869D709}" destId="{493FD2E2-2D2C-456D-A900-77C216A7DB3B}" srcOrd="0" destOrd="0" presId="urn:microsoft.com/office/officeart/2005/8/layout/hierarchy2"/>
    <dgm:cxn modelId="{7F4D028A-25E2-4B1B-828A-BB997F48BE94}" type="presOf" srcId="{6AE51F11-BE57-4EEF-BD27-D5848869D709}" destId="{37AD21B1-7511-4A0D-ACE1-5CE37D2AEA03}" srcOrd="1" destOrd="0" presId="urn:microsoft.com/office/officeart/2005/8/layout/hierarchy2"/>
    <dgm:cxn modelId="{31E87C9E-93F5-49C3-AFA9-4C22BD354DFC}" type="presOf" srcId="{9EBCE267-08E7-4DE2-80AF-3E7150D7DAEA}" destId="{60F122F1-A908-4F39-B659-35039B312DB2}" srcOrd="0" destOrd="0" presId="urn:microsoft.com/office/officeart/2005/8/layout/hierarchy2"/>
    <dgm:cxn modelId="{77FAA1CE-DE10-4336-9CD3-452939C48A4F}" type="presOf" srcId="{A42CB50E-FD3B-453B-AF05-5414641E4988}" destId="{C1A90D40-2429-4FAA-993A-3DB6665E1042}" srcOrd="0" destOrd="0" presId="urn:microsoft.com/office/officeart/2005/8/layout/hierarchy2"/>
    <dgm:cxn modelId="{970EA443-6F27-464A-BF7D-D3FC4961FC03}" type="presOf" srcId="{FBF3EA96-232E-48A6-9280-DE85EB448687}" destId="{937BE728-BAAA-486C-8237-1F8C9B8D3BA5}" srcOrd="0" destOrd="0" presId="urn:microsoft.com/office/officeart/2005/8/layout/hierarchy2"/>
    <dgm:cxn modelId="{44E4FE59-803E-4328-88C5-C2299D6ED331}" type="presOf" srcId="{1C3655F2-76A9-4B81-8F35-ACD3EA22F3A6}" destId="{891D2CD3-A140-40D0-AF4E-868F7D33565A}" srcOrd="0" destOrd="0" presId="urn:microsoft.com/office/officeart/2005/8/layout/hierarchy2"/>
    <dgm:cxn modelId="{62D1296F-B592-45C9-8D16-74114E7EE746}" type="presOf" srcId="{FD3D8BF2-0461-4ED2-9107-2DB15538086D}" destId="{CFE546E9-7B25-4D1C-95ED-CAC6FC935226}" srcOrd="0" destOrd="0" presId="urn:microsoft.com/office/officeart/2005/8/layout/hierarchy2"/>
    <dgm:cxn modelId="{316899E4-C8FC-4F00-A26C-BD74DB08B899}" type="presOf" srcId="{EFFB2057-41A8-4651-8F83-862509930D09}" destId="{909CA3E5-BC4E-4778-A2C1-1D6A86C1A79D}" srcOrd="1" destOrd="0" presId="urn:microsoft.com/office/officeart/2005/8/layout/hierarchy2"/>
    <dgm:cxn modelId="{A0A2F371-03DD-4838-9042-C8E221A1EDA1}" type="presOf" srcId="{59458E48-B346-4161-94C3-DFD74014D524}" destId="{8AD59544-5D45-41FF-BC12-CFEB5DD50BBB}" srcOrd="0" destOrd="0" presId="urn:microsoft.com/office/officeart/2005/8/layout/hierarchy2"/>
    <dgm:cxn modelId="{ADAE2B2A-557F-4F89-B41B-66D95677F935}" srcId="{D75811C2-BEE3-400B-875B-D9A8BE995472}" destId="{392AD9D2-42ED-427D-A90A-372E01334FDF}" srcOrd="1" destOrd="0" parTransId="{FD3D8BF2-0461-4ED2-9107-2DB15538086D}" sibTransId="{5930D6C6-1A14-480C-B51A-14FFE0A560D1}"/>
    <dgm:cxn modelId="{DBBAE4F6-E3C5-4D9D-945A-C37ADB59C200}" srcId="{9EBCE267-08E7-4DE2-80AF-3E7150D7DAEA}" destId="{FBF3EA96-232E-48A6-9280-DE85EB448687}" srcOrd="0" destOrd="0" parTransId="{72340D51-44E1-4C51-AA0F-4467A87A24EB}" sibTransId="{55CE6AD6-F6F0-4B83-A4D8-29849284F617}"/>
    <dgm:cxn modelId="{0B81F3C4-9413-4A48-8AB1-9DC973EE0362}" srcId="{A6887610-F9C2-4A54-8091-91179DCF48DE}" destId="{1C3655F2-76A9-4B81-8F35-ACD3EA22F3A6}" srcOrd="0" destOrd="0" parTransId="{A42CB50E-FD3B-453B-AF05-5414641E4988}" sibTransId="{3AE6A37B-B3D7-4262-B0EF-DF4601E9C442}"/>
    <dgm:cxn modelId="{6581D52A-BCFF-4305-93F7-C5DDF2180BD4}" srcId="{FBF3EA96-232E-48A6-9280-DE85EB448687}" destId="{A6887610-F9C2-4A54-8091-91179DCF48DE}" srcOrd="1" destOrd="0" parTransId="{59458E48-B346-4161-94C3-DFD74014D524}" sibTransId="{A27D3F2A-CFCC-4678-860C-B844FD731CA5}"/>
    <dgm:cxn modelId="{CA4C5FC8-A19B-4AD9-89B9-AC04025C2B14}" type="presOf" srcId="{59458E48-B346-4161-94C3-DFD74014D524}" destId="{5C51948B-EE9C-4329-B23B-A4A2A6706D87}" srcOrd="1" destOrd="0" presId="urn:microsoft.com/office/officeart/2005/8/layout/hierarchy2"/>
    <dgm:cxn modelId="{074A220D-49B5-48E3-B7D4-9273AB2AA774}" type="presOf" srcId="{FD3D8BF2-0461-4ED2-9107-2DB15538086D}" destId="{8CFCD65E-D20F-478A-9E84-96AF08D00AA4}" srcOrd="1" destOrd="0" presId="urn:microsoft.com/office/officeart/2005/8/layout/hierarchy2"/>
    <dgm:cxn modelId="{3C634E12-A151-47AB-A9CB-7448CC3E57F4}" srcId="{FBF3EA96-232E-48A6-9280-DE85EB448687}" destId="{D75811C2-BEE3-400B-875B-D9A8BE995472}" srcOrd="0" destOrd="0" parTransId="{6AE51F11-BE57-4EEF-BD27-D5848869D709}" sibTransId="{5625059C-1E01-43E4-9251-C0800BBA152C}"/>
    <dgm:cxn modelId="{23CD7C62-B5C9-44CD-AAC1-DBCCE717525F}" srcId="{D75811C2-BEE3-400B-875B-D9A8BE995472}" destId="{0B34CFEF-57C9-4D0F-AB32-653D86C509BB}" srcOrd="0" destOrd="0" parTransId="{EFFB2057-41A8-4651-8F83-862509930D09}" sibTransId="{192017EC-2D30-41B1-B400-0569F773A0CF}"/>
    <dgm:cxn modelId="{6002F15A-8F72-462E-8608-B3E17DBE098D}" type="presOf" srcId="{A42CB50E-FD3B-453B-AF05-5414641E4988}" destId="{1C7AB9DA-D4ED-432E-A64B-31A56635FBA6}" srcOrd="1" destOrd="0" presId="urn:microsoft.com/office/officeart/2005/8/layout/hierarchy2"/>
    <dgm:cxn modelId="{3A4B66B0-F19F-4E1B-BE83-85583A6223DC}" type="presOf" srcId="{A6887610-F9C2-4A54-8091-91179DCF48DE}" destId="{A1284A3D-D74C-4A89-828C-79B5CAE31E85}" srcOrd="0" destOrd="0" presId="urn:microsoft.com/office/officeart/2005/8/layout/hierarchy2"/>
    <dgm:cxn modelId="{EF37B8D2-016A-450E-8075-93ECC3C818AE}" type="presOf" srcId="{EFFB2057-41A8-4651-8F83-862509930D09}" destId="{7FD539AE-53B6-49CA-A907-A1A2C1E48E56}" srcOrd="0" destOrd="0" presId="urn:microsoft.com/office/officeart/2005/8/layout/hierarchy2"/>
    <dgm:cxn modelId="{00E1BAC7-7162-42EA-A920-947BB8C20000}" type="presOf" srcId="{392AD9D2-42ED-427D-A90A-372E01334FDF}" destId="{5684EAA1-7018-485E-BC18-DCE41342BF40}" srcOrd="0" destOrd="0" presId="urn:microsoft.com/office/officeart/2005/8/layout/hierarchy2"/>
    <dgm:cxn modelId="{FF052968-5EC5-47BD-AA31-784A45A6306F}" type="presParOf" srcId="{60F122F1-A908-4F39-B659-35039B312DB2}" destId="{F379B59D-552A-4870-94E5-05835682DE64}" srcOrd="0" destOrd="0" presId="urn:microsoft.com/office/officeart/2005/8/layout/hierarchy2"/>
    <dgm:cxn modelId="{D379119B-BD24-46EE-A811-8EAAE4B74ECF}" type="presParOf" srcId="{F379B59D-552A-4870-94E5-05835682DE64}" destId="{937BE728-BAAA-486C-8237-1F8C9B8D3BA5}" srcOrd="0" destOrd="0" presId="urn:microsoft.com/office/officeart/2005/8/layout/hierarchy2"/>
    <dgm:cxn modelId="{89A27649-6D9D-4528-86D9-B6EFB61D7ADF}" type="presParOf" srcId="{F379B59D-552A-4870-94E5-05835682DE64}" destId="{8F4E62C6-BB64-46B2-8048-AAE2BAFA2C79}" srcOrd="1" destOrd="0" presId="urn:microsoft.com/office/officeart/2005/8/layout/hierarchy2"/>
    <dgm:cxn modelId="{785A1134-5017-485A-AD17-A5903B2F115E}" type="presParOf" srcId="{8F4E62C6-BB64-46B2-8048-AAE2BAFA2C79}" destId="{493FD2E2-2D2C-456D-A900-77C216A7DB3B}" srcOrd="0" destOrd="0" presId="urn:microsoft.com/office/officeart/2005/8/layout/hierarchy2"/>
    <dgm:cxn modelId="{0EB3D4DA-24B5-4508-A750-1689751DCB6D}" type="presParOf" srcId="{493FD2E2-2D2C-456D-A900-77C216A7DB3B}" destId="{37AD21B1-7511-4A0D-ACE1-5CE37D2AEA03}" srcOrd="0" destOrd="0" presId="urn:microsoft.com/office/officeart/2005/8/layout/hierarchy2"/>
    <dgm:cxn modelId="{F8CA716C-BCF6-4372-A586-1031B348D400}" type="presParOf" srcId="{8F4E62C6-BB64-46B2-8048-AAE2BAFA2C79}" destId="{A4DF1926-79BE-4DC6-8B87-F28B4120FAEC}" srcOrd="1" destOrd="0" presId="urn:microsoft.com/office/officeart/2005/8/layout/hierarchy2"/>
    <dgm:cxn modelId="{098F34BD-1B55-4E6D-A1CC-424CAF362F9E}" type="presParOf" srcId="{A4DF1926-79BE-4DC6-8B87-F28B4120FAEC}" destId="{4C601F8C-56EB-483E-B069-29C31DF0997D}" srcOrd="0" destOrd="0" presId="urn:microsoft.com/office/officeart/2005/8/layout/hierarchy2"/>
    <dgm:cxn modelId="{24DF0A9F-5F8C-4A59-A289-2F7C5FEA1236}" type="presParOf" srcId="{A4DF1926-79BE-4DC6-8B87-F28B4120FAEC}" destId="{6F19F5E8-A516-4122-A0B8-BAD6734CC79E}" srcOrd="1" destOrd="0" presId="urn:microsoft.com/office/officeart/2005/8/layout/hierarchy2"/>
    <dgm:cxn modelId="{2E314D3F-B881-4748-BDE7-AC76744D6856}" type="presParOf" srcId="{6F19F5E8-A516-4122-A0B8-BAD6734CC79E}" destId="{7FD539AE-53B6-49CA-A907-A1A2C1E48E56}" srcOrd="0" destOrd="0" presId="urn:microsoft.com/office/officeart/2005/8/layout/hierarchy2"/>
    <dgm:cxn modelId="{BE9BE8B9-F731-40B4-A360-21E4CE10E760}" type="presParOf" srcId="{7FD539AE-53B6-49CA-A907-A1A2C1E48E56}" destId="{909CA3E5-BC4E-4778-A2C1-1D6A86C1A79D}" srcOrd="0" destOrd="0" presId="urn:microsoft.com/office/officeart/2005/8/layout/hierarchy2"/>
    <dgm:cxn modelId="{6FB6A38A-2C0C-4D1D-A187-6F17718FC49D}" type="presParOf" srcId="{6F19F5E8-A516-4122-A0B8-BAD6734CC79E}" destId="{B1B664DC-AFAF-43F4-800E-222BC240CB47}" srcOrd="1" destOrd="0" presId="urn:microsoft.com/office/officeart/2005/8/layout/hierarchy2"/>
    <dgm:cxn modelId="{DBCFDD9D-B30F-4832-91BD-4BF04D67BBF9}" type="presParOf" srcId="{B1B664DC-AFAF-43F4-800E-222BC240CB47}" destId="{8E22B5F0-4EB0-456C-943F-542B05628D2D}" srcOrd="0" destOrd="0" presId="urn:microsoft.com/office/officeart/2005/8/layout/hierarchy2"/>
    <dgm:cxn modelId="{A2E2D862-FBA2-455B-AE04-254EABEDFE46}" type="presParOf" srcId="{B1B664DC-AFAF-43F4-800E-222BC240CB47}" destId="{227B0614-A716-4ECE-9289-CF4CD0FC2CBC}" srcOrd="1" destOrd="0" presId="urn:microsoft.com/office/officeart/2005/8/layout/hierarchy2"/>
    <dgm:cxn modelId="{524BC88A-97ED-4479-8217-5DBB262AD71E}" type="presParOf" srcId="{6F19F5E8-A516-4122-A0B8-BAD6734CC79E}" destId="{CFE546E9-7B25-4D1C-95ED-CAC6FC935226}" srcOrd="2" destOrd="0" presId="urn:microsoft.com/office/officeart/2005/8/layout/hierarchy2"/>
    <dgm:cxn modelId="{E1F7119B-07DB-4699-B0E0-F9948B940512}" type="presParOf" srcId="{CFE546E9-7B25-4D1C-95ED-CAC6FC935226}" destId="{8CFCD65E-D20F-478A-9E84-96AF08D00AA4}" srcOrd="0" destOrd="0" presId="urn:microsoft.com/office/officeart/2005/8/layout/hierarchy2"/>
    <dgm:cxn modelId="{72C64138-8DDF-4C97-918A-932E4199D90C}" type="presParOf" srcId="{6F19F5E8-A516-4122-A0B8-BAD6734CC79E}" destId="{13DC8807-D6DF-48BA-A836-7DC10622A614}" srcOrd="3" destOrd="0" presId="urn:microsoft.com/office/officeart/2005/8/layout/hierarchy2"/>
    <dgm:cxn modelId="{2A86957D-D2E9-4CBA-ADFA-0FCE7C200761}" type="presParOf" srcId="{13DC8807-D6DF-48BA-A836-7DC10622A614}" destId="{5684EAA1-7018-485E-BC18-DCE41342BF40}" srcOrd="0" destOrd="0" presId="urn:microsoft.com/office/officeart/2005/8/layout/hierarchy2"/>
    <dgm:cxn modelId="{66E4E849-F929-4ACF-8AD4-0DE811C4B997}" type="presParOf" srcId="{13DC8807-D6DF-48BA-A836-7DC10622A614}" destId="{17665AC7-EDDB-4ADA-A8BC-C370C23DE62C}" srcOrd="1" destOrd="0" presId="urn:microsoft.com/office/officeart/2005/8/layout/hierarchy2"/>
    <dgm:cxn modelId="{F0C30C4A-B1A0-4378-AD94-2A901549B47C}" type="presParOf" srcId="{8F4E62C6-BB64-46B2-8048-AAE2BAFA2C79}" destId="{8AD59544-5D45-41FF-BC12-CFEB5DD50BBB}" srcOrd="2" destOrd="0" presId="urn:microsoft.com/office/officeart/2005/8/layout/hierarchy2"/>
    <dgm:cxn modelId="{FAC3CFC2-9CEA-4E9F-BA26-0CA0F006A474}" type="presParOf" srcId="{8AD59544-5D45-41FF-BC12-CFEB5DD50BBB}" destId="{5C51948B-EE9C-4329-B23B-A4A2A6706D87}" srcOrd="0" destOrd="0" presId="urn:microsoft.com/office/officeart/2005/8/layout/hierarchy2"/>
    <dgm:cxn modelId="{032FE189-3414-4218-A258-A496DE6FFB3F}" type="presParOf" srcId="{8F4E62C6-BB64-46B2-8048-AAE2BAFA2C79}" destId="{B02BA9A2-8A07-4CBE-B049-2E8A200B60FD}" srcOrd="3" destOrd="0" presId="urn:microsoft.com/office/officeart/2005/8/layout/hierarchy2"/>
    <dgm:cxn modelId="{BCD3AB4A-7489-4EC5-97EC-5F299A2EAE7D}" type="presParOf" srcId="{B02BA9A2-8A07-4CBE-B049-2E8A200B60FD}" destId="{A1284A3D-D74C-4A89-828C-79B5CAE31E85}" srcOrd="0" destOrd="0" presId="urn:microsoft.com/office/officeart/2005/8/layout/hierarchy2"/>
    <dgm:cxn modelId="{B25F5265-6461-4019-9355-15D6D542A2DB}" type="presParOf" srcId="{B02BA9A2-8A07-4CBE-B049-2E8A200B60FD}" destId="{D6095C85-A282-4E52-B92A-9EAAF91F62FF}" srcOrd="1" destOrd="0" presId="urn:microsoft.com/office/officeart/2005/8/layout/hierarchy2"/>
    <dgm:cxn modelId="{CC530A1D-6FB2-414A-98D3-094AB7B34E84}" type="presParOf" srcId="{D6095C85-A282-4E52-B92A-9EAAF91F62FF}" destId="{C1A90D40-2429-4FAA-993A-3DB6665E1042}" srcOrd="0" destOrd="0" presId="urn:microsoft.com/office/officeart/2005/8/layout/hierarchy2"/>
    <dgm:cxn modelId="{9F61DD4D-76C8-4181-8184-730C61E1C3CF}" type="presParOf" srcId="{C1A90D40-2429-4FAA-993A-3DB6665E1042}" destId="{1C7AB9DA-D4ED-432E-A64B-31A56635FBA6}" srcOrd="0" destOrd="0" presId="urn:microsoft.com/office/officeart/2005/8/layout/hierarchy2"/>
    <dgm:cxn modelId="{8C2A3991-159D-44C2-88DE-7531720EB3FA}" type="presParOf" srcId="{D6095C85-A282-4E52-B92A-9EAAF91F62FF}" destId="{8BD6FE3A-CF85-4FBA-BBE7-52E143224B72}" srcOrd="1" destOrd="0" presId="urn:microsoft.com/office/officeart/2005/8/layout/hierarchy2"/>
    <dgm:cxn modelId="{9A48D154-3AE3-47FE-BB3C-3025A4B816AC}" type="presParOf" srcId="{8BD6FE3A-CF85-4FBA-BBE7-52E143224B72}" destId="{891D2CD3-A140-40D0-AF4E-868F7D33565A}" srcOrd="0" destOrd="0" presId="urn:microsoft.com/office/officeart/2005/8/layout/hierarchy2"/>
    <dgm:cxn modelId="{F035A376-BB80-4ED4-981E-3062F37FF11E}" type="presParOf" srcId="{8BD6FE3A-CF85-4FBA-BBE7-52E143224B72}" destId="{E0878625-DDA5-4BF7-91E9-940E4F53714A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F66B623-3DCA-4584-AF30-23D22AC75BF9}" type="doc">
      <dgm:prSet loTypeId="urn:microsoft.com/office/officeart/2005/8/layout/hProcess7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027233-23D0-4DA9-9167-499BF10990A8}">
      <dgm:prSet phldrT="[Текст]" phldr="1"/>
      <dgm:spPr/>
      <dgm:t>
        <a:bodyPr/>
        <a:lstStyle/>
        <a:p>
          <a:endParaRPr lang="ru-RU" dirty="0"/>
        </a:p>
      </dgm:t>
    </dgm:pt>
    <dgm:pt modelId="{829AE6F2-738D-4068-9F4D-0A0C9597F0AA}" type="parTrans" cxnId="{5C631845-B7E3-4B1A-8BC3-3EF491BEA802}">
      <dgm:prSet/>
      <dgm:spPr/>
      <dgm:t>
        <a:bodyPr/>
        <a:lstStyle/>
        <a:p>
          <a:endParaRPr lang="ru-RU"/>
        </a:p>
      </dgm:t>
    </dgm:pt>
    <dgm:pt modelId="{7D86E8F1-4468-4E52-ACDA-98CF6CB81C87}" type="sibTrans" cxnId="{5C631845-B7E3-4B1A-8BC3-3EF491BEA802}">
      <dgm:prSet/>
      <dgm:spPr/>
      <dgm:t>
        <a:bodyPr/>
        <a:lstStyle/>
        <a:p>
          <a:endParaRPr lang="ru-RU"/>
        </a:p>
      </dgm:t>
    </dgm:pt>
    <dgm:pt modelId="{E17F0DE0-8ACD-46AD-8EE1-2981BE8F1800}">
      <dgm:prSet phldrT="[Текст]" custT="1"/>
      <dgm:spPr/>
      <dgm:t>
        <a:bodyPr/>
        <a:lstStyle/>
        <a:p>
          <a:pPr algn="just"/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Лариса Сергеевна,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опе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-кун Марго.</a:t>
          </a:r>
        </a:p>
        <a:p>
          <a:pPr algn="just"/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«Карандаши купи, одежду купи, пастель эту, велосипед... Почему я должна содержать чужого ребенка?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Госу-дарство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обязано — пусть оно и содержит. Устала я. Но вот она меня мамой зовет, а я же вижу, чужая она мне, чужая»...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EA37CC65-B615-4B06-8582-78FAB04A07C9}" type="parTrans" cxnId="{5EB03CEE-AE76-4D6F-959D-72AD1A7683F5}">
      <dgm:prSet/>
      <dgm:spPr/>
      <dgm:t>
        <a:bodyPr/>
        <a:lstStyle/>
        <a:p>
          <a:endParaRPr lang="ru-RU"/>
        </a:p>
      </dgm:t>
    </dgm:pt>
    <dgm:pt modelId="{954D390F-0C04-468B-B6F3-689D02A38C63}" type="sibTrans" cxnId="{5EB03CEE-AE76-4D6F-959D-72AD1A7683F5}">
      <dgm:prSet/>
      <dgm:spPr/>
      <dgm:t>
        <a:bodyPr/>
        <a:lstStyle/>
        <a:p>
          <a:endParaRPr lang="ru-RU"/>
        </a:p>
      </dgm:t>
    </dgm:pt>
    <dgm:pt modelId="{045436A0-FC2A-4CED-ADA9-8971E7D7B40F}">
      <dgm:prSet phldrT="[Текст]" custT="1"/>
      <dgm:spPr/>
      <dgm:t>
        <a:bodyPr/>
        <a:lstStyle/>
        <a:p>
          <a:pPr algn="just"/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Собака Людвиг -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Люсик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.</a:t>
          </a:r>
        </a:p>
        <a:p>
          <a:pPr algn="just"/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« Она девочка, но я внутри себя все время помню, что она человечий щеночек, младше меня, я-то взрослый пес. Мы немножко целуемся, визжим тихонечко, она пристегивает ко мне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по-водок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и выводит меня на улицу. Она рыжая, я шоколадный. У нее глаза красивые»... 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037E613C-56D5-4958-917E-F53D5B84499E}" type="sibTrans" cxnId="{28E514B5-9665-45AF-AAA2-61A430B9DF6D}">
      <dgm:prSet/>
      <dgm:spPr/>
      <dgm:t>
        <a:bodyPr/>
        <a:lstStyle/>
        <a:p>
          <a:endParaRPr lang="ru-RU"/>
        </a:p>
      </dgm:t>
    </dgm:pt>
    <dgm:pt modelId="{7FD7EA03-9B2A-410C-B41E-945EA162C62F}" type="parTrans" cxnId="{28E514B5-9665-45AF-AAA2-61A430B9DF6D}">
      <dgm:prSet/>
      <dgm:spPr/>
      <dgm:t>
        <a:bodyPr/>
        <a:lstStyle/>
        <a:p>
          <a:endParaRPr lang="ru-RU"/>
        </a:p>
      </dgm:t>
    </dgm:pt>
    <dgm:pt modelId="{5F23ECB7-78B4-4B18-81F3-E17BD01ED311}">
      <dgm:prSet phldrT="[Текст]"/>
      <dgm:spPr/>
      <dgm:t>
        <a:bodyPr/>
        <a:lstStyle/>
        <a:p>
          <a:endParaRPr lang="ru-RU" dirty="0"/>
        </a:p>
      </dgm:t>
    </dgm:pt>
    <dgm:pt modelId="{946390ED-3A6C-41A1-966D-6D54F87AC48E}" type="sibTrans" cxnId="{F0FB8CDE-018B-45B6-B662-060707402B51}">
      <dgm:prSet/>
      <dgm:spPr/>
      <dgm:t>
        <a:bodyPr/>
        <a:lstStyle/>
        <a:p>
          <a:endParaRPr lang="ru-RU"/>
        </a:p>
      </dgm:t>
    </dgm:pt>
    <dgm:pt modelId="{08864F7A-D766-4F67-B826-5337DD066ADD}" type="parTrans" cxnId="{F0FB8CDE-018B-45B6-B662-060707402B51}">
      <dgm:prSet/>
      <dgm:spPr/>
      <dgm:t>
        <a:bodyPr/>
        <a:lstStyle/>
        <a:p>
          <a:endParaRPr lang="ru-RU"/>
        </a:p>
      </dgm:t>
    </dgm:pt>
    <dgm:pt modelId="{707FC689-CEC7-429E-BD56-849B0B23E889}">
      <dgm:prSet phldrT="[Текст]" custT="1"/>
      <dgm:spPr/>
      <dgm:t>
        <a:bodyPr/>
        <a:lstStyle/>
        <a:p>
          <a:pPr algn="just"/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Виталий Михайлович, 40 лет,  опекун  Марго . «…вообще  мало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разго-варивает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.  Еще он совсем не знает, что делать с Марго. Снимет очки и смотрит на нее немного растерянно и немного испуганно. Папа у нас мастер на заводе. Мастер — это что-то очень хорошее»..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207536DE-D23B-4DB4-AD0D-5667EC316858}" type="sibTrans" cxnId="{0AA09F64-562D-47D5-BF47-D09B34211035}">
      <dgm:prSet/>
      <dgm:spPr/>
      <dgm:t>
        <a:bodyPr/>
        <a:lstStyle/>
        <a:p>
          <a:endParaRPr lang="ru-RU"/>
        </a:p>
      </dgm:t>
    </dgm:pt>
    <dgm:pt modelId="{C4F564BD-39F1-43E5-915E-1E8FFCB8CD86}" type="parTrans" cxnId="{0AA09F64-562D-47D5-BF47-D09B34211035}">
      <dgm:prSet/>
      <dgm:spPr/>
      <dgm:t>
        <a:bodyPr/>
        <a:lstStyle/>
        <a:p>
          <a:endParaRPr lang="ru-RU"/>
        </a:p>
      </dgm:t>
    </dgm:pt>
    <dgm:pt modelId="{CDA50C7E-A979-4D8E-B112-9DA851011898}">
      <dgm:prSet phldrT="[Текст]" phldr="1"/>
      <dgm:spPr/>
      <dgm:t>
        <a:bodyPr/>
        <a:lstStyle/>
        <a:p>
          <a:endParaRPr lang="ru-RU" dirty="0"/>
        </a:p>
      </dgm:t>
    </dgm:pt>
    <dgm:pt modelId="{1C613DE3-7E12-470C-8B14-2199BB50AB56}" type="sibTrans" cxnId="{CB0E96E4-B338-4679-82AD-0D8FF6DE9725}">
      <dgm:prSet/>
      <dgm:spPr/>
      <dgm:t>
        <a:bodyPr/>
        <a:lstStyle/>
        <a:p>
          <a:endParaRPr lang="ru-RU"/>
        </a:p>
      </dgm:t>
    </dgm:pt>
    <dgm:pt modelId="{DDF20877-7C25-4B71-A64B-C72976E90237}" type="parTrans" cxnId="{CB0E96E4-B338-4679-82AD-0D8FF6DE9725}">
      <dgm:prSet/>
      <dgm:spPr/>
      <dgm:t>
        <a:bodyPr/>
        <a:lstStyle/>
        <a:p>
          <a:endParaRPr lang="ru-RU"/>
        </a:p>
      </dgm:t>
    </dgm:pt>
    <dgm:pt modelId="{47D0193E-E0AD-4370-B180-5DF3C355F5E0}">
      <dgm:prSet phldrT="[Текст]" custT="1"/>
      <dgm:spPr/>
      <dgm:t>
        <a:bodyPr/>
        <a:lstStyle/>
        <a:p>
          <a:endParaRPr lang="ru-RU" sz="1600" dirty="0" smtClean="0">
            <a:latin typeface="Times New Roman" pitchFamily="18" charset="0"/>
            <a:cs typeface="Times New Roman" pitchFamily="18" charset="0"/>
          </a:endParaRPr>
        </a:p>
      </dgm:t>
    </dgm:pt>
    <dgm:pt modelId="{F4B4BEB9-E76E-4694-B012-0E1AAC01128F}" type="parTrans" cxnId="{DD4CC503-757D-403F-9DA1-6D1FF77D03B7}">
      <dgm:prSet/>
      <dgm:spPr/>
      <dgm:t>
        <a:bodyPr/>
        <a:lstStyle/>
        <a:p>
          <a:endParaRPr lang="ru-RU"/>
        </a:p>
      </dgm:t>
    </dgm:pt>
    <dgm:pt modelId="{8AE46572-C9EE-4CB7-B403-43160B2614D2}" type="sibTrans" cxnId="{DD4CC503-757D-403F-9DA1-6D1FF77D03B7}">
      <dgm:prSet/>
      <dgm:spPr/>
      <dgm:t>
        <a:bodyPr/>
        <a:lstStyle/>
        <a:p>
          <a:endParaRPr lang="ru-RU"/>
        </a:p>
      </dgm:t>
    </dgm:pt>
    <dgm:pt modelId="{1565DF4D-6EA8-4FC6-8CF5-3D21BEED33FB}">
      <dgm:prSet phldrT="[Текст]" custT="1"/>
      <dgm:spPr/>
      <dgm:t>
        <a:bodyPr/>
        <a:lstStyle/>
        <a:p>
          <a:pPr algn="just"/>
          <a:endParaRPr lang="ru-RU" sz="1600" dirty="0" smtClean="0">
            <a:latin typeface="Times New Roman" pitchFamily="18" charset="0"/>
            <a:cs typeface="Times New Roman" pitchFamily="18" charset="0"/>
          </a:endParaRPr>
        </a:p>
      </dgm:t>
    </dgm:pt>
    <dgm:pt modelId="{964002C3-54F9-4958-BC3D-0C8455B5E152}" type="parTrans" cxnId="{17F187F1-0979-459B-B010-C4C71184ED74}">
      <dgm:prSet/>
      <dgm:spPr/>
      <dgm:t>
        <a:bodyPr/>
        <a:lstStyle/>
        <a:p>
          <a:endParaRPr lang="ru-RU"/>
        </a:p>
      </dgm:t>
    </dgm:pt>
    <dgm:pt modelId="{079ACD8A-B303-456C-A800-3B6251B5EEC5}" type="sibTrans" cxnId="{17F187F1-0979-459B-B010-C4C71184ED74}">
      <dgm:prSet/>
      <dgm:spPr/>
      <dgm:t>
        <a:bodyPr/>
        <a:lstStyle/>
        <a:p>
          <a:endParaRPr lang="ru-RU"/>
        </a:p>
      </dgm:t>
    </dgm:pt>
    <dgm:pt modelId="{9B33806C-D854-4C3A-A642-A1FCB84F74BB}" type="pres">
      <dgm:prSet presAssocID="{AF66B623-3DCA-4584-AF30-23D22AC75BF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9657A82-076B-4E4C-B2CE-0DD0665128A9}" type="pres">
      <dgm:prSet presAssocID="{B4027233-23D0-4DA9-9167-499BF10990A8}" presName="compositeNode" presStyleCnt="0">
        <dgm:presLayoutVars>
          <dgm:bulletEnabled val="1"/>
        </dgm:presLayoutVars>
      </dgm:prSet>
      <dgm:spPr/>
    </dgm:pt>
    <dgm:pt modelId="{F6F00E8C-BD21-41D6-A19F-67F2D6A81ED9}" type="pres">
      <dgm:prSet presAssocID="{B4027233-23D0-4DA9-9167-499BF10990A8}" presName="bgRect" presStyleLbl="node1" presStyleIdx="0" presStyleCnt="3" custLinFactNeighborX="-692"/>
      <dgm:spPr/>
      <dgm:t>
        <a:bodyPr/>
        <a:lstStyle/>
        <a:p>
          <a:endParaRPr lang="ru-RU"/>
        </a:p>
      </dgm:t>
    </dgm:pt>
    <dgm:pt modelId="{44D318F9-F2CF-4BD2-8156-BAE01F1E89F4}" type="pres">
      <dgm:prSet presAssocID="{B4027233-23D0-4DA9-9167-499BF10990A8}" presName="parentNode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AFF555-7609-4F50-A503-FE5A756C10B3}" type="pres">
      <dgm:prSet presAssocID="{B4027233-23D0-4DA9-9167-499BF10990A8}" presName="child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566567-3C1C-4A12-B104-AAA203061BE3}" type="pres">
      <dgm:prSet presAssocID="{7D86E8F1-4468-4E52-ACDA-98CF6CB81C87}" presName="hSp" presStyleCnt="0"/>
      <dgm:spPr/>
    </dgm:pt>
    <dgm:pt modelId="{DC49E39A-AE04-4627-9B02-B6ACE89FA74E}" type="pres">
      <dgm:prSet presAssocID="{7D86E8F1-4468-4E52-ACDA-98CF6CB81C87}" presName="vProcSp" presStyleCnt="0"/>
      <dgm:spPr/>
    </dgm:pt>
    <dgm:pt modelId="{52CC277E-7165-4E4C-90AE-3C00C70C9CA7}" type="pres">
      <dgm:prSet presAssocID="{7D86E8F1-4468-4E52-ACDA-98CF6CB81C87}" presName="vSp1" presStyleCnt="0"/>
      <dgm:spPr/>
    </dgm:pt>
    <dgm:pt modelId="{BD214C18-F467-41B5-B512-56F27EEE841F}" type="pres">
      <dgm:prSet presAssocID="{7D86E8F1-4468-4E52-ACDA-98CF6CB81C87}" presName="simulatedConn" presStyleLbl="solidFgAcc1" presStyleIdx="0" presStyleCnt="2"/>
      <dgm:spPr/>
    </dgm:pt>
    <dgm:pt modelId="{FB22F7FF-2DC9-4AA9-8F66-57C532A2AEFE}" type="pres">
      <dgm:prSet presAssocID="{7D86E8F1-4468-4E52-ACDA-98CF6CB81C87}" presName="vSp2" presStyleCnt="0"/>
      <dgm:spPr/>
    </dgm:pt>
    <dgm:pt modelId="{64CCA406-0D62-44F7-8809-B2F1B327E349}" type="pres">
      <dgm:prSet presAssocID="{7D86E8F1-4468-4E52-ACDA-98CF6CB81C87}" presName="sibTrans" presStyleCnt="0"/>
      <dgm:spPr/>
    </dgm:pt>
    <dgm:pt modelId="{7819BCAE-EF0B-4292-8780-B2213287A32F}" type="pres">
      <dgm:prSet presAssocID="{CDA50C7E-A979-4D8E-B112-9DA851011898}" presName="compositeNode" presStyleCnt="0">
        <dgm:presLayoutVars>
          <dgm:bulletEnabled val="1"/>
        </dgm:presLayoutVars>
      </dgm:prSet>
      <dgm:spPr/>
    </dgm:pt>
    <dgm:pt modelId="{4BCA7AD0-ABC5-4A66-B425-A0830C297EBA}" type="pres">
      <dgm:prSet presAssocID="{CDA50C7E-A979-4D8E-B112-9DA851011898}" presName="bgRect" presStyleLbl="node1" presStyleIdx="1" presStyleCnt="3"/>
      <dgm:spPr/>
      <dgm:t>
        <a:bodyPr/>
        <a:lstStyle/>
        <a:p>
          <a:endParaRPr lang="ru-RU"/>
        </a:p>
      </dgm:t>
    </dgm:pt>
    <dgm:pt modelId="{8C922A59-513D-4DD6-A72F-3C309A15BE56}" type="pres">
      <dgm:prSet presAssocID="{CDA50C7E-A979-4D8E-B112-9DA851011898}" presName="parentNode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52B5E5-6EF9-478A-BD2B-2E87A340BEC6}" type="pres">
      <dgm:prSet presAssocID="{CDA50C7E-A979-4D8E-B112-9DA851011898}" presName="child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34D5666-F339-4A42-8313-836CBFF759D0}" type="pres">
      <dgm:prSet presAssocID="{1C613DE3-7E12-470C-8B14-2199BB50AB56}" presName="hSp" presStyleCnt="0"/>
      <dgm:spPr/>
    </dgm:pt>
    <dgm:pt modelId="{AC1033C1-1F92-4BF6-804D-E2870D428E42}" type="pres">
      <dgm:prSet presAssocID="{1C613DE3-7E12-470C-8B14-2199BB50AB56}" presName="vProcSp" presStyleCnt="0"/>
      <dgm:spPr/>
    </dgm:pt>
    <dgm:pt modelId="{58502852-51E7-4820-BF56-39391F9E1136}" type="pres">
      <dgm:prSet presAssocID="{1C613DE3-7E12-470C-8B14-2199BB50AB56}" presName="vSp1" presStyleCnt="0"/>
      <dgm:spPr/>
    </dgm:pt>
    <dgm:pt modelId="{C112EEC0-63CB-44F8-8C4D-0E11ABE3A734}" type="pres">
      <dgm:prSet presAssocID="{1C613DE3-7E12-470C-8B14-2199BB50AB56}" presName="simulatedConn" presStyleLbl="solidFgAcc1" presStyleIdx="1" presStyleCnt="2"/>
      <dgm:spPr/>
    </dgm:pt>
    <dgm:pt modelId="{25045E8D-A9AA-4914-BE8C-5FB1B71828C3}" type="pres">
      <dgm:prSet presAssocID="{1C613DE3-7E12-470C-8B14-2199BB50AB56}" presName="vSp2" presStyleCnt="0"/>
      <dgm:spPr/>
    </dgm:pt>
    <dgm:pt modelId="{D35AA984-4A3D-47AE-ADBB-DB55546DDD03}" type="pres">
      <dgm:prSet presAssocID="{1C613DE3-7E12-470C-8B14-2199BB50AB56}" presName="sibTrans" presStyleCnt="0"/>
      <dgm:spPr/>
    </dgm:pt>
    <dgm:pt modelId="{8705C45E-107B-48A5-B571-A400C8591DE7}" type="pres">
      <dgm:prSet presAssocID="{5F23ECB7-78B4-4B18-81F3-E17BD01ED311}" presName="compositeNode" presStyleCnt="0">
        <dgm:presLayoutVars>
          <dgm:bulletEnabled val="1"/>
        </dgm:presLayoutVars>
      </dgm:prSet>
      <dgm:spPr/>
    </dgm:pt>
    <dgm:pt modelId="{14B1764E-CBD3-422A-80B1-47BD73AEB07B}" type="pres">
      <dgm:prSet presAssocID="{5F23ECB7-78B4-4B18-81F3-E17BD01ED311}" presName="bgRect" presStyleLbl="node1" presStyleIdx="2" presStyleCnt="3" custScaleX="104520"/>
      <dgm:spPr/>
      <dgm:t>
        <a:bodyPr/>
        <a:lstStyle/>
        <a:p>
          <a:endParaRPr lang="ru-RU"/>
        </a:p>
      </dgm:t>
    </dgm:pt>
    <dgm:pt modelId="{4450A09D-254B-45B7-A963-41BEB16B26EA}" type="pres">
      <dgm:prSet presAssocID="{5F23ECB7-78B4-4B18-81F3-E17BD01ED311}" presName="parentNode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EC8007-3AEF-420C-8D58-D8F70BB41F78}" type="pres">
      <dgm:prSet presAssocID="{5F23ECB7-78B4-4B18-81F3-E17BD01ED311}" presName="child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8E514B5-9665-45AF-AAA2-61A430B9DF6D}" srcId="{5F23ECB7-78B4-4B18-81F3-E17BD01ED311}" destId="{045436A0-FC2A-4CED-ADA9-8971E7D7B40F}" srcOrd="0" destOrd="0" parTransId="{7FD7EA03-9B2A-410C-B41E-945EA162C62F}" sibTransId="{037E613C-56D5-4958-917E-F53D5B84499E}"/>
    <dgm:cxn modelId="{1B4CB35F-F652-4703-82FD-358CF4DBEC9E}" type="presOf" srcId="{CDA50C7E-A979-4D8E-B112-9DA851011898}" destId="{8C922A59-513D-4DD6-A72F-3C309A15BE56}" srcOrd="1" destOrd="0" presId="urn:microsoft.com/office/officeart/2005/8/layout/hProcess7"/>
    <dgm:cxn modelId="{01F2D4BA-2E7A-485D-BFAC-9CA5EE2D4DD7}" type="presOf" srcId="{E17F0DE0-8ACD-46AD-8EE1-2981BE8F1800}" destId="{55AFF555-7609-4F50-A503-FE5A756C10B3}" srcOrd="0" destOrd="0" presId="urn:microsoft.com/office/officeart/2005/8/layout/hProcess7"/>
    <dgm:cxn modelId="{B6A8E2F4-11E1-49A4-8943-ACA23318C1B3}" type="presOf" srcId="{5F23ECB7-78B4-4B18-81F3-E17BD01ED311}" destId="{14B1764E-CBD3-422A-80B1-47BD73AEB07B}" srcOrd="0" destOrd="0" presId="urn:microsoft.com/office/officeart/2005/8/layout/hProcess7"/>
    <dgm:cxn modelId="{DD4CC503-757D-403F-9DA1-6D1FF77D03B7}" srcId="{B4027233-23D0-4DA9-9167-499BF10990A8}" destId="{47D0193E-E0AD-4370-B180-5DF3C355F5E0}" srcOrd="1" destOrd="0" parTransId="{F4B4BEB9-E76E-4694-B012-0E1AAC01128F}" sibTransId="{8AE46572-C9EE-4CB7-B403-43160B2614D2}"/>
    <dgm:cxn modelId="{17F187F1-0979-459B-B010-C4C71184ED74}" srcId="{B4027233-23D0-4DA9-9167-499BF10990A8}" destId="{1565DF4D-6EA8-4FC6-8CF5-3D21BEED33FB}" srcOrd="2" destOrd="0" parTransId="{964002C3-54F9-4958-BC3D-0C8455B5E152}" sibTransId="{079ACD8A-B303-456C-A800-3B6251B5EEC5}"/>
    <dgm:cxn modelId="{A7CCCC6E-E3AB-4A13-B413-F7BCA4245467}" type="presOf" srcId="{B4027233-23D0-4DA9-9167-499BF10990A8}" destId="{F6F00E8C-BD21-41D6-A19F-67F2D6A81ED9}" srcOrd="0" destOrd="0" presId="urn:microsoft.com/office/officeart/2005/8/layout/hProcess7"/>
    <dgm:cxn modelId="{C2A38373-8FDA-4EE0-B6CB-BB6F0A9D4D58}" type="presOf" srcId="{AF66B623-3DCA-4584-AF30-23D22AC75BF9}" destId="{9B33806C-D854-4C3A-A642-A1FCB84F74BB}" srcOrd="0" destOrd="0" presId="urn:microsoft.com/office/officeart/2005/8/layout/hProcess7"/>
    <dgm:cxn modelId="{0866C058-B050-47EF-8336-0EBE63F62761}" type="presOf" srcId="{B4027233-23D0-4DA9-9167-499BF10990A8}" destId="{44D318F9-F2CF-4BD2-8156-BAE01F1E89F4}" srcOrd="1" destOrd="0" presId="urn:microsoft.com/office/officeart/2005/8/layout/hProcess7"/>
    <dgm:cxn modelId="{C28DEB73-79AC-425D-B976-C5B216508E07}" type="presOf" srcId="{1565DF4D-6EA8-4FC6-8CF5-3D21BEED33FB}" destId="{55AFF555-7609-4F50-A503-FE5A756C10B3}" srcOrd="0" destOrd="2" presId="urn:microsoft.com/office/officeart/2005/8/layout/hProcess7"/>
    <dgm:cxn modelId="{EF597717-D04D-4373-A433-35D3714709BF}" type="presOf" srcId="{47D0193E-E0AD-4370-B180-5DF3C355F5E0}" destId="{55AFF555-7609-4F50-A503-FE5A756C10B3}" srcOrd="0" destOrd="1" presId="urn:microsoft.com/office/officeart/2005/8/layout/hProcess7"/>
    <dgm:cxn modelId="{CB0E96E4-B338-4679-82AD-0D8FF6DE9725}" srcId="{AF66B623-3DCA-4584-AF30-23D22AC75BF9}" destId="{CDA50C7E-A979-4D8E-B112-9DA851011898}" srcOrd="1" destOrd="0" parTransId="{DDF20877-7C25-4B71-A64B-C72976E90237}" sibTransId="{1C613DE3-7E12-470C-8B14-2199BB50AB56}"/>
    <dgm:cxn modelId="{64D178A6-4E25-4F0F-9872-21BEA41A81F3}" type="presOf" srcId="{045436A0-FC2A-4CED-ADA9-8971E7D7B40F}" destId="{7BEC8007-3AEF-420C-8D58-D8F70BB41F78}" srcOrd="0" destOrd="0" presId="urn:microsoft.com/office/officeart/2005/8/layout/hProcess7"/>
    <dgm:cxn modelId="{F0FB8CDE-018B-45B6-B662-060707402B51}" srcId="{AF66B623-3DCA-4584-AF30-23D22AC75BF9}" destId="{5F23ECB7-78B4-4B18-81F3-E17BD01ED311}" srcOrd="2" destOrd="0" parTransId="{08864F7A-D766-4F67-B826-5337DD066ADD}" sibTransId="{946390ED-3A6C-41A1-966D-6D54F87AC48E}"/>
    <dgm:cxn modelId="{FFE11313-17C1-4547-A9E3-1B8B9B3D7454}" type="presOf" srcId="{5F23ECB7-78B4-4B18-81F3-E17BD01ED311}" destId="{4450A09D-254B-45B7-A963-41BEB16B26EA}" srcOrd="1" destOrd="0" presId="urn:microsoft.com/office/officeart/2005/8/layout/hProcess7"/>
    <dgm:cxn modelId="{0AA09F64-562D-47D5-BF47-D09B34211035}" srcId="{CDA50C7E-A979-4D8E-B112-9DA851011898}" destId="{707FC689-CEC7-429E-BD56-849B0B23E889}" srcOrd="0" destOrd="0" parTransId="{C4F564BD-39F1-43E5-915E-1E8FFCB8CD86}" sibTransId="{207536DE-D23B-4DB4-AD0D-5667EC316858}"/>
    <dgm:cxn modelId="{1E89F7CB-EC63-4267-993C-CDB0AF4B7546}" type="presOf" srcId="{707FC689-CEC7-429E-BD56-849B0B23E889}" destId="{B852B5E5-6EF9-478A-BD2B-2E87A340BEC6}" srcOrd="0" destOrd="0" presId="urn:microsoft.com/office/officeart/2005/8/layout/hProcess7"/>
    <dgm:cxn modelId="{44CBBE28-C911-4543-AC10-1B6B5219355E}" type="presOf" srcId="{CDA50C7E-A979-4D8E-B112-9DA851011898}" destId="{4BCA7AD0-ABC5-4A66-B425-A0830C297EBA}" srcOrd="0" destOrd="0" presId="urn:microsoft.com/office/officeart/2005/8/layout/hProcess7"/>
    <dgm:cxn modelId="{5C631845-B7E3-4B1A-8BC3-3EF491BEA802}" srcId="{AF66B623-3DCA-4584-AF30-23D22AC75BF9}" destId="{B4027233-23D0-4DA9-9167-499BF10990A8}" srcOrd="0" destOrd="0" parTransId="{829AE6F2-738D-4068-9F4D-0A0C9597F0AA}" sibTransId="{7D86E8F1-4468-4E52-ACDA-98CF6CB81C87}"/>
    <dgm:cxn modelId="{5EB03CEE-AE76-4D6F-959D-72AD1A7683F5}" srcId="{B4027233-23D0-4DA9-9167-499BF10990A8}" destId="{E17F0DE0-8ACD-46AD-8EE1-2981BE8F1800}" srcOrd="0" destOrd="0" parTransId="{EA37CC65-B615-4B06-8582-78FAB04A07C9}" sibTransId="{954D390F-0C04-468B-B6F3-689D02A38C63}"/>
    <dgm:cxn modelId="{819C9607-D476-4FD2-9A3B-214AB621908C}" type="presParOf" srcId="{9B33806C-D854-4C3A-A642-A1FCB84F74BB}" destId="{29657A82-076B-4E4C-B2CE-0DD0665128A9}" srcOrd="0" destOrd="0" presId="urn:microsoft.com/office/officeart/2005/8/layout/hProcess7"/>
    <dgm:cxn modelId="{22EC4DB5-A582-40D3-B112-FFB81CD6EBBD}" type="presParOf" srcId="{29657A82-076B-4E4C-B2CE-0DD0665128A9}" destId="{F6F00E8C-BD21-41D6-A19F-67F2D6A81ED9}" srcOrd="0" destOrd="0" presId="urn:microsoft.com/office/officeart/2005/8/layout/hProcess7"/>
    <dgm:cxn modelId="{6AEB694D-F7F8-4B3A-A973-C6FE4C926236}" type="presParOf" srcId="{29657A82-076B-4E4C-B2CE-0DD0665128A9}" destId="{44D318F9-F2CF-4BD2-8156-BAE01F1E89F4}" srcOrd="1" destOrd="0" presId="urn:microsoft.com/office/officeart/2005/8/layout/hProcess7"/>
    <dgm:cxn modelId="{3F4F4E36-74F6-4551-95E3-A33E513BC300}" type="presParOf" srcId="{29657A82-076B-4E4C-B2CE-0DD0665128A9}" destId="{55AFF555-7609-4F50-A503-FE5A756C10B3}" srcOrd="2" destOrd="0" presId="urn:microsoft.com/office/officeart/2005/8/layout/hProcess7"/>
    <dgm:cxn modelId="{1A3AD57E-5A66-4769-995C-CFCB5287EBB6}" type="presParOf" srcId="{9B33806C-D854-4C3A-A642-A1FCB84F74BB}" destId="{11566567-3C1C-4A12-B104-AAA203061BE3}" srcOrd="1" destOrd="0" presId="urn:microsoft.com/office/officeart/2005/8/layout/hProcess7"/>
    <dgm:cxn modelId="{F77DFA99-09D8-42F8-984E-DF335E6D7377}" type="presParOf" srcId="{9B33806C-D854-4C3A-A642-A1FCB84F74BB}" destId="{DC49E39A-AE04-4627-9B02-B6ACE89FA74E}" srcOrd="2" destOrd="0" presId="urn:microsoft.com/office/officeart/2005/8/layout/hProcess7"/>
    <dgm:cxn modelId="{12E5753F-590F-4B62-8EE0-8CAAB82B96B5}" type="presParOf" srcId="{DC49E39A-AE04-4627-9B02-B6ACE89FA74E}" destId="{52CC277E-7165-4E4C-90AE-3C00C70C9CA7}" srcOrd="0" destOrd="0" presId="urn:microsoft.com/office/officeart/2005/8/layout/hProcess7"/>
    <dgm:cxn modelId="{0200CA47-C1D7-4D59-BE59-430589ACA1B5}" type="presParOf" srcId="{DC49E39A-AE04-4627-9B02-B6ACE89FA74E}" destId="{BD214C18-F467-41B5-B512-56F27EEE841F}" srcOrd="1" destOrd="0" presId="urn:microsoft.com/office/officeart/2005/8/layout/hProcess7"/>
    <dgm:cxn modelId="{53E1298C-8BE9-49FA-999E-A99A19D03012}" type="presParOf" srcId="{DC49E39A-AE04-4627-9B02-B6ACE89FA74E}" destId="{FB22F7FF-2DC9-4AA9-8F66-57C532A2AEFE}" srcOrd="2" destOrd="0" presId="urn:microsoft.com/office/officeart/2005/8/layout/hProcess7"/>
    <dgm:cxn modelId="{EFA23E94-62FD-4093-846F-9EEC5E2CD95B}" type="presParOf" srcId="{9B33806C-D854-4C3A-A642-A1FCB84F74BB}" destId="{64CCA406-0D62-44F7-8809-B2F1B327E349}" srcOrd="3" destOrd="0" presId="urn:microsoft.com/office/officeart/2005/8/layout/hProcess7"/>
    <dgm:cxn modelId="{3E60A049-82B8-4019-9F52-54518CD99C94}" type="presParOf" srcId="{9B33806C-D854-4C3A-A642-A1FCB84F74BB}" destId="{7819BCAE-EF0B-4292-8780-B2213287A32F}" srcOrd="4" destOrd="0" presId="urn:microsoft.com/office/officeart/2005/8/layout/hProcess7"/>
    <dgm:cxn modelId="{3A70D763-F629-452E-9BA5-6FE4ACCCFC71}" type="presParOf" srcId="{7819BCAE-EF0B-4292-8780-B2213287A32F}" destId="{4BCA7AD0-ABC5-4A66-B425-A0830C297EBA}" srcOrd="0" destOrd="0" presId="urn:microsoft.com/office/officeart/2005/8/layout/hProcess7"/>
    <dgm:cxn modelId="{8B5B0BB6-5B70-4D23-A8B5-D763D98F30B2}" type="presParOf" srcId="{7819BCAE-EF0B-4292-8780-B2213287A32F}" destId="{8C922A59-513D-4DD6-A72F-3C309A15BE56}" srcOrd="1" destOrd="0" presId="urn:microsoft.com/office/officeart/2005/8/layout/hProcess7"/>
    <dgm:cxn modelId="{98672D26-563F-4EBB-9D26-2E54E0BBA148}" type="presParOf" srcId="{7819BCAE-EF0B-4292-8780-B2213287A32F}" destId="{B852B5E5-6EF9-478A-BD2B-2E87A340BEC6}" srcOrd="2" destOrd="0" presId="urn:microsoft.com/office/officeart/2005/8/layout/hProcess7"/>
    <dgm:cxn modelId="{D70D47CE-B6EF-4840-B69A-95E3B8E2571B}" type="presParOf" srcId="{9B33806C-D854-4C3A-A642-A1FCB84F74BB}" destId="{D34D5666-F339-4A42-8313-836CBFF759D0}" srcOrd="5" destOrd="0" presId="urn:microsoft.com/office/officeart/2005/8/layout/hProcess7"/>
    <dgm:cxn modelId="{BBA699F2-D5F9-426D-9ECA-6A26E9BD9739}" type="presParOf" srcId="{9B33806C-D854-4C3A-A642-A1FCB84F74BB}" destId="{AC1033C1-1F92-4BF6-804D-E2870D428E42}" srcOrd="6" destOrd="0" presId="urn:microsoft.com/office/officeart/2005/8/layout/hProcess7"/>
    <dgm:cxn modelId="{77F4F8D0-4A4B-4504-A0CB-4DA6C5B7A77E}" type="presParOf" srcId="{AC1033C1-1F92-4BF6-804D-E2870D428E42}" destId="{58502852-51E7-4820-BF56-39391F9E1136}" srcOrd="0" destOrd="0" presId="urn:microsoft.com/office/officeart/2005/8/layout/hProcess7"/>
    <dgm:cxn modelId="{4AA55E47-A2B0-4E58-A50A-A17FD47611B8}" type="presParOf" srcId="{AC1033C1-1F92-4BF6-804D-E2870D428E42}" destId="{C112EEC0-63CB-44F8-8C4D-0E11ABE3A734}" srcOrd="1" destOrd="0" presId="urn:microsoft.com/office/officeart/2005/8/layout/hProcess7"/>
    <dgm:cxn modelId="{B23DFE96-4F6E-4323-8B0B-3BAFD678B48A}" type="presParOf" srcId="{AC1033C1-1F92-4BF6-804D-E2870D428E42}" destId="{25045E8D-A9AA-4914-BE8C-5FB1B71828C3}" srcOrd="2" destOrd="0" presId="urn:microsoft.com/office/officeart/2005/8/layout/hProcess7"/>
    <dgm:cxn modelId="{DFBC8180-F21A-4B53-8F6F-438AFDD271A9}" type="presParOf" srcId="{9B33806C-D854-4C3A-A642-A1FCB84F74BB}" destId="{D35AA984-4A3D-47AE-ADBB-DB55546DDD03}" srcOrd="7" destOrd="0" presId="urn:microsoft.com/office/officeart/2005/8/layout/hProcess7"/>
    <dgm:cxn modelId="{C16EE059-EE52-453A-BD4D-6DDCD23056F0}" type="presParOf" srcId="{9B33806C-D854-4C3A-A642-A1FCB84F74BB}" destId="{8705C45E-107B-48A5-B571-A400C8591DE7}" srcOrd="8" destOrd="0" presId="urn:microsoft.com/office/officeart/2005/8/layout/hProcess7"/>
    <dgm:cxn modelId="{CE1DFAA4-43CC-445E-97A5-76FAD27970D4}" type="presParOf" srcId="{8705C45E-107B-48A5-B571-A400C8591DE7}" destId="{14B1764E-CBD3-422A-80B1-47BD73AEB07B}" srcOrd="0" destOrd="0" presId="urn:microsoft.com/office/officeart/2005/8/layout/hProcess7"/>
    <dgm:cxn modelId="{7001661D-5826-4760-8BFA-022569B2B323}" type="presParOf" srcId="{8705C45E-107B-48A5-B571-A400C8591DE7}" destId="{4450A09D-254B-45B7-A963-41BEB16B26EA}" srcOrd="1" destOrd="0" presId="urn:microsoft.com/office/officeart/2005/8/layout/hProcess7"/>
    <dgm:cxn modelId="{69184CC0-DC1F-46F5-88C0-18870466CDCD}" type="presParOf" srcId="{8705C45E-107B-48A5-B571-A400C8591DE7}" destId="{7BEC8007-3AEF-420C-8D58-D8F70BB41F78}" srcOrd="2" destOrd="0" presId="urn:microsoft.com/office/officeart/2005/8/layout/hProcess7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7BE728-BAAA-486C-8237-1F8C9B8D3BA5}">
      <dsp:nvSpPr>
        <dsp:cNvPr id="0" name=""/>
        <dsp:cNvSpPr/>
      </dsp:nvSpPr>
      <dsp:spPr>
        <a:xfrm>
          <a:off x="0" y="342616"/>
          <a:ext cx="3857374" cy="5282224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2844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400" kern="1200" dirty="0"/>
        </a:p>
      </dsp:txBody>
      <dsp:txXfrm>
        <a:off x="112979" y="455595"/>
        <a:ext cx="3631416" cy="5056266"/>
      </dsp:txXfrm>
    </dsp:sp>
    <dsp:sp modelId="{493FD2E2-2D2C-456D-A900-77C216A7DB3B}">
      <dsp:nvSpPr>
        <dsp:cNvPr id="0" name=""/>
        <dsp:cNvSpPr/>
      </dsp:nvSpPr>
      <dsp:spPr>
        <a:xfrm rot="18468200">
          <a:off x="3695598" y="2645191"/>
          <a:ext cx="835950" cy="16573"/>
        </a:xfrm>
        <a:custGeom>
          <a:avLst/>
          <a:gdLst/>
          <a:ahLst/>
          <a:cxnLst/>
          <a:rect l="0" t="0" r="0" b="0"/>
          <a:pathLst>
            <a:path>
              <a:moveTo>
                <a:pt x="0" y="8286"/>
              </a:moveTo>
              <a:lnTo>
                <a:pt x="835950" y="8286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092674" y="2632579"/>
        <a:ext cx="41797" cy="41797"/>
      </dsp:txXfrm>
    </dsp:sp>
    <dsp:sp modelId="{4C601F8C-56EB-483E-B069-29C31DF0997D}">
      <dsp:nvSpPr>
        <dsp:cNvPr id="0" name=""/>
        <dsp:cNvSpPr/>
      </dsp:nvSpPr>
      <dsp:spPr>
        <a:xfrm>
          <a:off x="4369772" y="1787857"/>
          <a:ext cx="1269984" cy="107074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tx1"/>
              </a:solidFill>
              <a:latin typeface="Monotype Corsiva" pitchFamily="66" charset="0"/>
            </a:rPr>
            <a:t>Рита  8 лет</a:t>
          </a:r>
          <a:endParaRPr lang="ru-RU" sz="2800" b="1" kern="1200" dirty="0">
            <a:solidFill>
              <a:schemeClr val="tx1"/>
            </a:solidFill>
            <a:latin typeface="Monotype Corsiva" pitchFamily="66" charset="0"/>
          </a:endParaRPr>
        </a:p>
      </dsp:txBody>
      <dsp:txXfrm>
        <a:off x="4401133" y="1819218"/>
        <a:ext cx="1207262" cy="1008018"/>
      </dsp:txXfrm>
    </dsp:sp>
    <dsp:sp modelId="{7FD539AE-53B6-49CA-A907-A1A2C1E48E56}">
      <dsp:nvSpPr>
        <dsp:cNvPr id="0" name=""/>
        <dsp:cNvSpPr/>
      </dsp:nvSpPr>
      <dsp:spPr>
        <a:xfrm rot="17801186">
          <a:off x="5325492" y="1805245"/>
          <a:ext cx="1140926" cy="16573"/>
        </a:xfrm>
        <a:custGeom>
          <a:avLst/>
          <a:gdLst/>
          <a:ahLst/>
          <a:cxnLst/>
          <a:rect l="0" t="0" r="0" b="0"/>
          <a:pathLst>
            <a:path>
              <a:moveTo>
                <a:pt x="0" y="8286"/>
              </a:moveTo>
              <a:lnTo>
                <a:pt x="1140926" y="8286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867432" y="1785008"/>
        <a:ext cx="57046" cy="57046"/>
      </dsp:txXfrm>
    </dsp:sp>
    <dsp:sp modelId="{8E22B5F0-4EB0-456C-943F-542B05628D2D}">
      <dsp:nvSpPr>
        <dsp:cNvPr id="0" name=""/>
        <dsp:cNvSpPr/>
      </dsp:nvSpPr>
      <dsp:spPr>
        <a:xfrm>
          <a:off x="6152155" y="511981"/>
          <a:ext cx="2812332" cy="1583707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6198540" y="558366"/>
        <a:ext cx="2719562" cy="1490937"/>
      </dsp:txXfrm>
    </dsp:sp>
    <dsp:sp modelId="{CFE546E9-7B25-4D1C-95ED-CAC6FC935226}">
      <dsp:nvSpPr>
        <dsp:cNvPr id="0" name=""/>
        <dsp:cNvSpPr/>
      </dsp:nvSpPr>
      <dsp:spPr>
        <a:xfrm rot="3826039">
          <a:off x="5293817" y="2871070"/>
          <a:ext cx="1239966" cy="16573"/>
        </a:xfrm>
        <a:custGeom>
          <a:avLst/>
          <a:gdLst/>
          <a:ahLst/>
          <a:cxnLst/>
          <a:rect l="0" t="0" r="0" b="0"/>
          <a:pathLst>
            <a:path>
              <a:moveTo>
                <a:pt x="0" y="8286"/>
              </a:moveTo>
              <a:lnTo>
                <a:pt x="1239966" y="8286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882801" y="2848357"/>
        <a:ext cx="61998" cy="61998"/>
      </dsp:txXfrm>
    </dsp:sp>
    <dsp:sp modelId="{5684EAA1-7018-485E-BC18-DCE41342BF40}">
      <dsp:nvSpPr>
        <dsp:cNvPr id="0" name=""/>
        <dsp:cNvSpPr/>
      </dsp:nvSpPr>
      <dsp:spPr>
        <a:xfrm>
          <a:off x="6187843" y="2547388"/>
          <a:ext cx="2776644" cy="1776194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7465" tIns="37465" rIns="37465" bIns="37465" numCol="1" spcCol="1270" anchor="ctr" anchorCtr="0">
          <a:noAutofit/>
        </a:bodyPr>
        <a:lstStyle/>
        <a:p>
          <a:pPr lvl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900" kern="1200" dirty="0"/>
        </a:p>
      </dsp:txBody>
      <dsp:txXfrm>
        <a:off x="6239866" y="2599411"/>
        <a:ext cx="2672598" cy="1672148"/>
      </dsp:txXfrm>
    </dsp:sp>
    <dsp:sp modelId="{8AD59544-5D45-41FF-BC12-CFEB5DD50BBB}">
      <dsp:nvSpPr>
        <dsp:cNvPr id="0" name=""/>
        <dsp:cNvSpPr/>
      </dsp:nvSpPr>
      <dsp:spPr>
        <a:xfrm rot="4652486">
          <a:off x="3054961" y="3974487"/>
          <a:ext cx="2046274" cy="16573"/>
        </a:xfrm>
        <a:custGeom>
          <a:avLst/>
          <a:gdLst/>
          <a:ahLst/>
          <a:cxnLst/>
          <a:rect l="0" t="0" r="0" b="0"/>
          <a:pathLst>
            <a:path>
              <a:moveTo>
                <a:pt x="0" y="8286"/>
              </a:moveTo>
              <a:lnTo>
                <a:pt x="2046274" y="8286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>
        <a:off x="4026942" y="3931616"/>
        <a:ext cx="102313" cy="102313"/>
      </dsp:txXfrm>
    </dsp:sp>
    <dsp:sp modelId="{A1284A3D-D74C-4A89-828C-79B5CAE31E85}">
      <dsp:nvSpPr>
        <dsp:cNvPr id="0" name=""/>
        <dsp:cNvSpPr/>
      </dsp:nvSpPr>
      <dsp:spPr>
        <a:xfrm>
          <a:off x="4298824" y="4517184"/>
          <a:ext cx="1285606" cy="92926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err="1" smtClean="0">
              <a:solidFill>
                <a:schemeClr val="tx1"/>
              </a:solidFill>
              <a:latin typeface="Monotype Corsiva" pitchFamily="66" charset="0"/>
            </a:rPr>
            <a:t>Гелька</a:t>
          </a:r>
          <a:endParaRPr lang="ru-RU" sz="2800" b="1" kern="1200" dirty="0" smtClean="0">
            <a:solidFill>
              <a:schemeClr val="tx1"/>
            </a:solidFill>
            <a:latin typeface="Monotype Corsiva" pitchFamily="66" charset="0"/>
          </a:endParaRP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tx1"/>
              </a:solidFill>
              <a:latin typeface="Monotype Corsiva" pitchFamily="66" charset="0"/>
            </a:rPr>
            <a:t>5 лет</a:t>
          </a:r>
          <a:endParaRPr lang="ru-RU" sz="2800" b="1" kern="1200" dirty="0">
            <a:solidFill>
              <a:schemeClr val="tx1"/>
            </a:solidFill>
            <a:latin typeface="Monotype Corsiva" pitchFamily="66" charset="0"/>
          </a:endParaRPr>
        </a:p>
      </dsp:txBody>
      <dsp:txXfrm>
        <a:off x="4326041" y="4544401"/>
        <a:ext cx="1231172" cy="874833"/>
      </dsp:txXfrm>
    </dsp:sp>
    <dsp:sp modelId="{C1A90D40-2429-4FAA-993A-3DB6665E1042}">
      <dsp:nvSpPr>
        <dsp:cNvPr id="0" name=""/>
        <dsp:cNvSpPr/>
      </dsp:nvSpPr>
      <dsp:spPr>
        <a:xfrm rot="3565214">
          <a:off x="5291245" y="5487329"/>
          <a:ext cx="1193598" cy="16573"/>
        </a:xfrm>
        <a:custGeom>
          <a:avLst/>
          <a:gdLst/>
          <a:ahLst/>
          <a:cxnLst/>
          <a:rect l="0" t="0" r="0" b="0"/>
          <a:pathLst>
            <a:path>
              <a:moveTo>
                <a:pt x="0" y="8286"/>
              </a:moveTo>
              <a:lnTo>
                <a:pt x="1193598" y="8286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858204" y="5465775"/>
        <a:ext cx="59679" cy="59679"/>
      </dsp:txXfrm>
    </dsp:sp>
    <dsp:sp modelId="{891D2CD3-A140-40D0-AF4E-868F7D33565A}">
      <dsp:nvSpPr>
        <dsp:cNvPr id="0" name=""/>
        <dsp:cNvSpPr/>
      </dsp:nvSpPr>
      <dsp:spPr>
        <a:xfrm>
          <a:off x="6191658" y="5165219"/>
          <a:ext cx="2772299" cy="1688387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7465" tIns="37465" rIns="37465" bIns="37465" numCol="1" spcCol="1270" anchor="ctr" anchorCtr="0">
          <a:noAutofit/>
        </a:bodyPr>
        <a:lstStyle/>
        <a:p>
          <a:pPr lvl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900" kern="1200" dirty="0"/>
        </a:p>
      </dsp:txBody>
      <dsp:txXfrm>
        <a:off x="6241109" y="5214670"/>
        <a:ext cx="2673397" cy="158948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F00E8C-BD21-41D6-A19F-67F2D6A81ED9}">
      <dsp:nvSpPr>
        <dsp:cNvPr id="0" name=""/>
        <dsp:cNvSpPr/>
      </dsp:nvSpPr>
      <dsp:spPr>
        <a:xfrm>
          <a:off x="0" y="0"/>
          <a:ext cx="2968215" cy="3071219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20015" rIns="155575" bIns="0" numCol="1" spcCol="1270" anchor="t" anchorCtr="0">
          <a:noAutofit/>
        </a:bodyPr>
        <a:lstStyle/>
        <a:p>
          <a:pPr lvl="0" algn="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500" kern="1200" dirty="0"/>
        </a:p>
      </dsp:txBody>
      <dsp:txXfrm rot="16200000">
        <a:off x="-962378" y="962378"/>
        <a:ext cx="2518399" cy="593643"/>
      </dsp:txXfrm>
    </dsp:sp>
    <dsp:sp modelId="{55AFF555-7609-4F50-A503-FE5A756C10B3}">
      <dsp:nvSpPr>
        <dsp:cNvPr id="0" name=""/>
        <dsp:cNvSpPr/>
      </dsp:nvSpPr>
      <dsp:spPr>
        <a:xfrm>
          <a:off x="593643" y="0"/>
          <a:ext cx="2211320" cy="3071219"/>
        </a:xfrm>
        <a:prstGeom prst="rect">
          <a:avLst/>
        </a:prstGeom>
        <a:noFill/>
        <a:ln w="1587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4864" rIns="0" bIns="0" numCol="1" spcCol="1270" anchor="t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Лариса Сергеевна, </a:t>
          </a:r>
          <a:r>
            <a:rPr lang="ru-RU" sz="1600" kern="1200" dirty="0" err="1" smtClean="0">
              <a:latin typeface="Times New Roman" pitchFamily="18" charset="0"/>
              <a:cs typeface="Times New Roman" pitchFamily="18" charset="0"/>
            </a:rPr>
            <a:t>опе</a:t>
          </a: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-кун Марго.</a:t>
          </a:r>
        </a:p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«Карандаши купи, одежду купи, пастель эту, велосипед... Почему я должна содержать чужого ребенка? </a:t>
          </a:r>
          <a:r>
            <a:rPr lang="ru-RU" sz="1600" kern="1200" dirty="0" err="1" smtClean="0">
              <a:latin typeface="Times New Roman" pitchFamily="18" charset="0"/>
              <a:cs typeface="Times New Roman" pitchFamily="18" charset="0"/>
            </a:rPr>
            <a:t>Госу-дарство</a:t>
          </a: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 обязано — пусть оно и содержит. Устала я. Но вот она меня мамой зовет, а я же вижу, чужая она мне, чужая»...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 smtClean="0">
            <a:latin typeface="Times New Roman" pitchFamily="18" charset="0"/>
            <a:cs typeface="Times New Roman" pitchFamily="18" charset="0"/>
          </a:endParaRPr>
        </a:p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 smtClean="0">
            <a:latin typeface="Times New Roman" pitchFamily="18" charset="0"/>
            <a:cs typeface="Times New Roman" pitchFamily="18" charset="0"/>
          </a:endParaRPr>
        </a:p>
      </dsp:txBody>
      <dsp:txXfrm>
        <a:off x="593643" y="0"/>
        <a:ext cx="2211320" cy="3071219"/>
      </dsp:txXfrm>
    </dsp:sp>
    <dsp:sp modelId="{4BCA7AD0-ABC5-4A66-B425-A0830C297EBA}">
      <dsp:nvSpPr>
        <dsp:cNvPr id="0" name=""/>
        <dsp:cNvSpPr/>
      </dsp:nvSpPr>
      <dsp:spPr>
        <a:xfrm>
          <a:off x="3075070" y="0"/>
          <a:ext cx="2968215" cy="3071219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20015" rIns="155575" bIns="0" numCol="1" spcCol="1270" anchor="t" anchorCtr="0">
          <a:noAutofit/>
        </a:bodyPr>
        <a:lstStyle/>
        <a:p>
          <a:pPr lvl="0" algn="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500" kern="1200" dirty="0"/>
        </a:p>
      </dsp:txBody>
      <dsp:txXfrm rot="16200000">
        <a:off x="2112692" y="962378"/>
        <a:ext cx="2518399" cy="593643"/>
      </dsp:txXfrm>
    </dsp:sp>
    <dsp:sp modelId="{BD214C18-F467-41B5-B512-56F27EEE841F}">
      <dsp:nvSpPr>
        <dsp:cNvPr id="0" name=""/>
        <dsp:cNvSpPr/>
      </dsp:nvSpPr>
      <dsp:spPr>
        <a:xfrm rot="5400000">
          <a:off x="2864245" y="2410150"/>
          <a:ext cx="451331" cy="445232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852B5E5-6EF9-478A-BD2B-2E87A340BEC6}">
      <dsp:nvSpPr>
        <dsp:cNvPr id="0" name=""/>
        <dsp:cNvSpPr/>
      </dsp:nvSpPr>
      <dsp:spPr>
        <a:xfrm>
          <a:off x="3668713" y="0"/>
          <a:ext cx="2211320" cy="3071219"/>
        </a:xfrm>
        <a:prstGeom prst="rect">
          <a:avLst/>
        </a:prstGeom>
        <a:noFill/>
        <a:ln w="1587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4864" rIns="0" bIns="0" numCol="1" spcCol="1270" anchor="t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Виталий Михайлович, 40 лет,  опекун  Марго . «…вообще  мало </a:t>
          </a:r>
          <a:r>
            <a:rPr lang="ru-RU" sz="1600" kern="1200" dirty="0" err="1" smtClean="0">
              <a:latin typeface="Times New Roman" pitchFamily="18" charset="0"/>
              <a:cs typeface="Times New Roman" pitchFamily="18" charset="0"/>
            </a:rPr>
            <a:t>разго-варивает</a:t>
          </a: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.  Еще он совсем не знает, что делать с Марго. Снимет очки и смотрит на нее немного растерянно и немного испуганно. Папа у нас мастер на заводе. Мастер — это что-то очень хорошее»..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668713" y="0"/>
        <a:ext cx="2211320" cy="3071219"/>
      </dsp:txXfrm>
    </dsp:sp>
    <dsp:sp modelId="{14B1764E-CBD3-422A-80B1-47BD73AEB07B}">
      <dsp:nvSpPr>
        <dsp:cNvPr id="0" name=""/>
        <dsp:cNvSpPr/>
      </dsp:nvSpPr>
      <dsp:spPr>
        <a:xfrm>
          <a:off x="6147173" y="0"/>
          <a:ext cx="3102378" cy="3071219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26873" rIns="164465" bIns="0" numCol="1" spcCol="1270" anchor="t" anchorCtr="0">
          <a:noAutofit/>
        </a:bodyPr>
        <a:lstStyle/>
        <a:p>
          <a:pPr lvl="0" algn="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700" kern="1200" dirty="0"/>
        </a:p>
      </dsp:txBody>
      <dsp:txXfrm rot="16200000">
        <a:off x="5198211" y="948961"/>
        <a:ext cx="2518399" cy="620475"/>
      </dsp:txXfrm>
    </dsp:sp>
    <dsp:sp modelId="{C112EEC0-63CB-44F8-8C4D-0E11ABE3A734}">
      <dsp:nvSpPr>
        <dsp:cNvPr id="0" name=""/>
        <dsp:cNvSpPr/>
      </dsp:nvSpPr>
      <dsp:spPr>
        <a:xfrm rot="5400000">
          <a:off x="5936349" y="2410150"/>
          <a:ext cx="451331" cy="445232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BEC8007-3AEF-420C-8D58-D8F70BB41F78}">
      <dsp:nvSpPr>
        <dsp:cNvPr id="0" name=""/>
        <dsp:cNvSpPr/>
      </dsp:nvSpPr>
      <dsp:spPr>
        <a:xfrm>
          <a:off x="6757922" y="0"/>
          <a:ext cx="2311272" cy="3071219"/>
        </a:xfrm>
        <a:prstGeom prst="rect">
          <a:avLst/>
        </a:prstGeom>
        <a:noFill/>
        <a:ln w="1587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4864" rIns="0" bIns="0" numCol="1" spcCol="1270" anchor="t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Собака Людвиг -</a:t>
          </a:r>
          <a:r>
            <a:rPr lang="ru-RU" sz="1600" kern="1200" dirty="0" err="1" smtClean="0">
              <a:latin typeface="Times New Roman" pitchFamily="18" charset="0"/>
              <a:cs typeface="Times New Roman" pitchFamily="18" charset="0"/>
            </a:rPr>
            <a:t>Люсик</a:t>
          </a: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 .</a:t>
          </a:r>
        </a:p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 « Она девочка, но я внутри себя все время помню, что она человечий щеночек, младше меня, я-то взрослый пес. Мы немножко целуемся, визжим тихонечко, она пристегивает ко мне </a:t>
          </a:r>
          <a:r>
            <a:rPr lang="ru-RU" sz="1600" kern="1200" dirty="0" err="1" smtClean="0">
              <a:latin typeface="Times New Roman" pitchFamily="18" charset="0"/>
              <a:cs typeface="Times New Roman" pitchFamily="18" charset="0"/>
            </a:rPr>
            <a:t>по-водок</a:t>
          </a: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 и выводит меня на улицу. Она рыжая, я шоколадный. У нее глаза красивые»... 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6757922" y="0"/>
        <a:ext cx="2311272" cy="307121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7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presOf axis="self"/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0F51E-16B7-42C5-BF22-6D3C3F589302}" type="datetimeFigureOut">
              <a:rPr lang="ru-RU" smtClean="0"/>
              <a:t>03.01.2017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0ECD9-BA98-4859-B305-78254ACBF70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0F51E-16B7-42C5-BF22-6D3C3F589302}" type="datetimeFigureOut">
              <a:rPr lang="ru-RU" smtClean="0"/>
              <a:t>03.01.2017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0ECD9-BA98-4859-B305-78254ACBF7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0F51E-16B7-42C5-BF22-6D3C3F589302}" type="datetimeFigureOut">
              <a:rPr lang="ru-RU" smtClean="0"/>
              <a:t>03.01.2017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0ECD9-BA98-4859-B305-78254ACBF7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0F51E-16B7-42C5-BF22-6D3C3F589302}" type="datetimeFigureOut">
              <a:rPr lang="ru-RU" smtClean="0"/>
              <a:t>03.01.2017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0ECD9-BA98-4859-B305-78254ACBF70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0F51E-16B7-42C5-BF22-6D3C3F589302}" type="datetimeFigureOut">
              <a:rPr lang="ru-RU" smtClean="0"/>
              <a:t>03.01.2017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0ECD9-BA98-4859-B305-78254ACBF7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0F51E-16B7-42C5-BF22-6D3C3F589302}" type="datetimeFigureOut">
              <a:rPr lang="ru-RU" smtClean="0"/>
              <a:t>03.01.2017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0ECD9-BA98-4859-B305-78254ACBF70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0F51E-16B7-42C5-BF22-6D3C3F589302}" type="datetimeFigureOut">
              <a:rPr lang="ru-RU" smtClean="0"/>
              <a:t>03.01.2017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0ECD9-BA98-4859-B305-78254ACBF70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0F51E-16B7-42C5-BF22-6D3C3F589302}" type="datetimeFigureOut">
              <a:rPr lang="ru-RU" smtClean="0"/>
              <a:t>03.01.2017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0ECD9-BA98-4859-B305-78254ACBF7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0F51E-16B7-42C5-BF22-6D3C3F589302}" type="datetimeFigureOut">
              <a:rPr lang="ru-RU" smtClean="0"/>
              <a:t>03.01.2017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0ECD9-BA98-4859-B305-78254ACBF7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0F51E-16B7-42C5-BF22-6D3C3F589302}" type="datetimeFigureOut">
              <a:rPr lang="ru-RU" smtClean="0"/>
              <a:t>03.01.2017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0ECD9-BA98-4859-B305-78254ACBF7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0F51E-16B7-42C5-BF22-6D3C3F589302}" type="datetimeFigureOut">
              <a:rPr lang="ru-RU" smtClean="0"/>
              <a:t>03.01.2017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0ECD9-BA98-4859-B305-78254ACBF70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CE0F51E-16B7-42C5-BF22-6D3C3F589302}" type="datetimeFigureOut">
              <a:rPr lang="ru-RU" smtClean="0"/>
              <a:t>03.01.2017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830ECD9-BA98-4859-B305-78254ACBF70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175142695"/>
              </p:ext>
            </p:extLst>
          </p:nvPr>
        </p:nvGraphicFramePr>
        <p:xfrm>
          <a:off x="179512" y="0"/>
          <a:ext cx="8964488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61790" y="5589240"/>
            <a:ext cx="38341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Пожар. Смерть родителей.</a:t>
            </a:r>
            <a:r>
              <a:rPr lang="ru-RU" dirty="0">
                <a:latin typeface="Times New Roman"/>
                <a:ea typeface="Calibri"/>
              </a:rPr>
              <a:t> </a:t>
            </a:r>
            <a:r>
              <a:rPr lang="ru-RU" dirty="0" smtClean="0">
                <a:latin typeface="Times New Roman"/>
                <a:ea typeface="Calibri"/>
              </a:rPr>
              <a:t>Они пьяные </a:t>
            </a:r>
            <a:r>
              <a:rPr lang="ru-RU" dirty="0">
                <a:latin typeface="Times New Roman"/>
                <a:ea typeface="Calibri"/>
              </a:rPr>
              <a:t>в доме как спали — так и не </a:t>
            </a:r>
            <a:r>
              <a:rPr lang="ru-RU" dirty="0" smtClean="0">
                <a:latin typeface="Times New Roman"/>
                <a:ea typeface="Calibri"/>
              </a:rPr>
              <a:t>проснулись.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Разлука сестёр. Разные детские дома.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68144" y="0"/>
            <a:ext cx="32980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Больница: ожоги лица и тела,  сотрясение головного мозга.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13543" y="6244635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97957" y="2207502"/>
            <a:ext cx="14584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Детский дом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 flipH="1">
            <a:off x="6300190" y="4744962"/>
            <a:ext cx="28438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Дошкольный детский дом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7962446" y="2122180"/>
            <a:ext cx="0" cy="369332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5317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ртинки по запросу фото детдомовских детей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116632"/>
            <a:ext cx="2952328" cy="2852278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Картинки по запросу рисунок  некрасиво одетая девочка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627784" y="116632"/>
            <a:ext cx="1536058" cy="285227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Стрелка вправо 3"/>
          <p:cNvSpPr/>
          <p:nvPr/>
        </p:nvSpPr>
        <p:spPr>
          <a:xfrm>
            <a:off x="6199606" y="980728"/>
            <a:ext cx="489204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411760" y="2420888"/>
            <a:ext cx="403244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sz="2400" b="1" dirty="0" smtClean="0">
              <a:latin typeface="Monotype Corsiva" pitchFamily="66" charset="0"/>
              <a:cs typeface="Times New Roman" pitchFamily="18" charset="0"/>
            </a:endParaRPr>
          </a:p>
          <a:p>
            <a:pPr lvl="0" algn="ctr"/>
            <a:endParaRPr lang="ru-RU" sz="2400" b="1" dirty="0">
              <a:latin typeface="Monotype Corsiva" pitchFamily="66" charset="0"/>
              <a:cs typeface="Times New Roman" pitchFamily="18" charset="0"/>
            </a:endParaRPr>
          </a:p>
          <a:p>
            <a:pPr lvl="0" algn="ctr"/>
            <a:r>
              <a:rPr lang="ru-RU" sz="2400" b="1" dirty="0" smtClean="0">
                <a:latin typeface="Monotype Corsiva" pitchFamily="66" charset="0"/>
                <a:cs typeface="Times New Roman" pitchFamily="18" charset="0"/>
              </a:rPr>
              <a:t>Детский </a:t>
            </a:r>
            <a:r>
              <a:rPr lang="ru-RU" sz="2400" b="1" dirty="0">
                <a:latin typeface="Monotype Corsiva" pitchFamily="66" charset="0"/>
                <a:cs typeface="Times New Roman" pitchFamily="18" charset="0"/>
              </a:rPr>
              <a:t>дом «Теремок». </a:t>
            </a:r>
            <a:r>
              <a:rPr lang="ru-RU" sz="2400" b="1" dirty="0" smtClean="0">
                <a:latin typeface="Monotype Corsiva" pitchFamily="66" charset="0"/>
                <a:cs typeface="Times New Roman" pitchFamily="18" charset="0"/>
              </a:rPr>
              <a:t>                                     Друзья</a:t>
            </a:r>
            <a:r>
              <a:rPr lang="ru-RU" sz="2400" b="1" dirty="0">
                <a:latin typeface="Monotype Corsiva" pitchFamily="66" charset="0"/>
                <a:cs typeface="Times New Roman" pitchFamily="18" charset="0"/>
              </a:rPr>
              <a:t>: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645381" y="692696"/>
            <a:ext cx="239111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Миха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Симонов,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меч-тает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стать медбратом,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потом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- врачом,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скоро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армию, учит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посто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-ять за себя.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трелка вниз 7"/>
          <p:cNvSpPr/>
          <p:nvPr/>
        </p:nvSpPr>
        <p:spPr>
          <a:xfrm rot="19332292">
            <a:off x="6343386" y="2556944"/>
            <a:ext cx="484632" cy="63512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6156177" y="2858453"/>
            <a:ext cx="288031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Настя Кожевникова, закончила 7 класс, самая старшая в комнате 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отличница, староста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группы, недавно перевелась с другого интерната.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трелка вправо 9"/>
          <p:cNvSpPr/>
          <p:nvPr/>
        </p:nvSpPr>
        <p:spPr>
          <a:xfrm rot="10800000">
            <a:off x="2131335" y="946728"/>
            <a:ext cx="512396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0" y="692696"/>
            <a:ext cx="47216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Вика, 7лет,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самая</a:t>
            </a:r>
          </a:p>
          <a:p>
            <a:pPr lvl="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младшая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тихая,</a:t>
            </a:r>
          </a:p>
          <a:p>
            <a:pPr lvl="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добрая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комнате.</a:t>
            </a:r>
          </a:p>
        </p:txBody>
      </p:sp>
      <p:sp>
        <p:nvSpPr>
          <p:cNvPr id="13" name="Стрелка вниз 12"/>
          <p:cNvSpPr/>
          <p:nvPr/>
        </p:nvSpPr>
        <p:spPr>
          <a:xfrm rot="2528347">
            <a:off x="2052659" y="2455552"/>
            <a:ext cx="484632" cy="67429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51522" y="2812286"/>
            <a:ext cx="246563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Лерка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закончила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6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класс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хорошая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девоч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-ка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хотя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любит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цеп-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ляться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всем.</a:t>
            </a:r>
            <a:endParaRPr lang="ru-RU" dirty="0"/>
          </a:p>
        </p:txBody>
      </p:sp>
      <p:sp>
        <p:nvSpPr>
          <p:cNvPr id="15" name="Стрелка вниз 14"/>
          <p:cNvSpPr/>
          <p:nvPr/>
        </p:nvSpPr>
        <p:spPr>
          <a:xfrm>
            <a:off x="4256259" y="3963279"/>
            <a:ext cx="484632" cy="61463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2843808" y="4270596"/>
            <a:ext cx="308871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>
              <a:latin typeface="Times New Roman"/>
              <a:ea typeface="Calibri"/>
            </a:endParaRPr>
          </a:p>
          <a:p>
            <a:pPr algn="just"/>
            <a:r>
              <a:rPr lang="ru-RU" dirty="0" smtClean="0">
                <a:latin typeface="Times New Roman"/>
                <a:ea typeface="Calibri"/>
              </a:rPr>
              <a:t>Анна Николаевна, классный руководитель 3 «Б», где учится Рита, работает первый год в данной школе.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1835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Картинки по запросу рисунок   бедной  девочки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04860" y="34814"/>
            <a:ext cx="2952328" cy="273630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851919" y="26064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 rot="10800000" flipV="1">
            <a:off x="3635896" y="1588781"/>
            <a:ext cx="28083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600" b="1" dirty="0" smtClean="0">
              <a:latin typeface="Monotype Corsiva" pitchFamily="66" charset="0"/>
            </a:endParaRPr>
          </a:p>
          <a:p>
            <a:pPr algn="ctr"/>
            <a:r>
              <a:rPr lang="ru-RU" sz="3600" b="1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Monotype Corsiva" pitchFamily="66" charset="0"/>
              </a:rPr>
              <a:t>Марго</a:t>
            </a:r>
            <a:endParaRPr lang="ru-RU" sz="3600" b="1" dirty="0">
              <a:solidFill>
                <a:schemeClr val="accent2">
                  <a:lumMod val="20000"/>
                  <a:lumOff val="8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7504" y="2771118"/>
            <a:ext cx="89289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Обретение  новой семьи: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dirty="0" smtClean="0">
                <a:latin typeface="Times New Roman"/>
                <a:ea typeface="Calibri"/>
              </a:rPr>
              <a:t>Раньше </a:t>
            </a:r>
            <a:r>
              <a:rPr lang="ru-RU" sz="2000" dirty="0">
                <a:latin typeface="Times New Roman"/>
                <a:ea typeface="Calibri"/>
              </a:rPr>
              <a:t>меня звали Рита. Теперь мама зовет меня Марго. Это такая королева была. Моя мама — медсестра, она умеет спасать </a:t>
            </a:r>
            <a:r>
              <a:rPr lang="ru-RU" sz="2000" dirty="0" smtClean="0">
                <a:latin typeface="Times New Roman"/>
                <a:ea typeface="Calibri"/>
              </a:rPr>
              <a:t>людей».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Схема 9"/>
          <p:cNvGraphicFramePr/>
          <p:nvPr>
            <p:extLst>
              <p:ext uri="{D42A27DB-BD31-4B8C-83A1-F6EECF244321}">
                <p14:modId xmlns:p14="http://schemas.microsoft.com/office/powerpoint/2010/main" val="1021719617"/>
              </p:ext>
            </p:extLst>
          </p:nvPr>
        </p:nvGraphicFramePr>
        <p:xfrm>
          <a:off x="-108520" y="3786781"/>
          <a:ext cx="9252520" cy="30712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686552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трелка вниз 3"/>
          <p:cNvSpPr/>
          <p:nvPr/>
        </p:nvSpPr>
        <p:spPr>
          <a:xfrm rot="1487519">
            <a:off x="7025105" y="3951938"/>
            <a:ext cx="484632" cy="52209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лево 4"/>
          <p:cNvSpPr/>
          <p:nvPr/>
        </p:nvSpPr>
        <p:spPr>
          <a:xfrm rot="4102545">
            <a:off x="1029059" y="2086969"/>
            <a:ext cx="614440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 rot="5400000">
            <a:off x="7264544" y="2022476"/>
            <a:ext cx="490387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лево 7"/>
          <p:cNvSpPr/>
          <p:nvPr/>
        </p:nvSpPr>
        <p:spPr>
          <a:xfrm rot="3060877">
            <a:off x="1746540" y="3879231"/>
            <a:ext cx="598402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256472" y="2574479"/>
            <a:ext cx="5976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732240" y="646331"/>
            <a:ext cx="24117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Весь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тот день я ждала, что Лариса… что мама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я так ее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называла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тогда -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придет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 позовет меня назад.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732239" y="2509987"/>
            <a:ext cx="230425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Еще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через день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подумала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: хорошо бы хоть папа пришел,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попрощался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перед тем как уехать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навсегда.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628509" y="4365104"/>
            <a:ext cx="240798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dirty="0" smtClean="0">
                <a:latin typeface="Times New Roman"/>
                <a:ea typeface="Calibri"/>
              </a:rPr>
              <a:t>Но </a:t>
            </a:r>
            <a:r>
              <a:rPr lang="ru-RU" sz="1600" dirty="0">
                <a:latin typeface="Times New Roman"/>
                <a:ea typeface="Calibri"/>
              </a:rPr>
              <a:t>я, как идиотка, все равно ждала. Думала — придет мне письмо из их </a:t>
            </a:r>
            <a:r>
              <a:rPr lang="ru-RU" sz="1600" dirty="0" smtClean="0">
                <a:latin typeface="Times New Roman"/>
                <a:ea typeface="Calibri"/>
              </a:rPr>
              <a:t>Зеленодольска.</a:t>
            </a:r>
            <a:r>
              <a:rPr lang="ru-RU" sz="1600" dirty="0">
                <a:solidFill>
                  <a:prstClr val="black"/>
                </a:solidFill>
                <a:latin typeface="Times New Roman"/>
                <a:ea typeface="Calibri"/>
              </a:rPr>
              <a:t> Мол, доехали хорошо, бабулю похоронили, папа </a:t>
            </a:r>
            <a:r>
              <a:rPr lang="ru-RU" sz="1600" dirty="0" smtClean="0">
                <a:solidFill>
                  <a:prstClr val="black"/>
                </a:solidFill>
                <a:latin typeface="Times New Roman"/>
                <a:ea typeface="Calibri"/>
              </a:rPr>
              <a:t>грустит</a:t>
            </a:r>
            <a:r>
              <a:rPr lang="ru-RU" sz="1600" dirty="0">
                <a:solidFill>
                  <a:prstClr val="black"/>
                </a:solidFill>
                <a:latin typeface="Times New Roman"/>
                <a:ea typeface="Calibri"/>
              </a:rPr>
              <a:t>, дела так-то и так-то, как ты живешь, как </a:t>
            </a:r>
            <a:r>
              <a:rPr lang="ru-RU" sz="1600" dirty="0" smtClean="0">
                <a:solidFill>
                  <a:prstClr val="black"/>
                </a:solidFill>
                <a:latin typeface="Times New Roman"/>
                <a:ea typeface="Calibri"/>
              </a:rPr>
              <a:t>учеба?</a:t>
            </a:r>
            <a:endParaRPr lang="ru-RU" sz="1600" dirty="0"/>
          </a:p>
        </p:txBody>
      </p:sp>
      <p:sp>
        <p:nvSpPr>
          <p:cNvPr id="12" name="Стрелка вниз 11"/>
          <p:cNvSpPr/>
          <p:nvPr/>
        </p:nvSpPr>
        <p:spPr>
          <a:xfrm rot="3025483">
            <a:off x="6002379" y="4774259"/>
            <a:ext cx="484632" cy="59533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3447676" y="3701504"/>
            <a:ext cx="2413204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ru-RU" sz="1600" dirty="0" smtClean="0">
              <a:latin typeface="Times New Roman"/>
              <a:ea typeface="Calibri"/>
            </a:endParaRPr>
          </a:p>
          <a:p>
            <a:pPr algn="just"/>
            <a:endParaRPr lang="ru-RU" sz="1600" dirty="0">
              <a:latin typeface="Times New Roman"/>
              <a:ea typeface="Calibri"/>
            </a:endParaRPr>
          </a:p>
          <a:p>
            <a:pPr algn="just"/>
            <a:endParaRPr lang="ru-RU" sz="1600" dirty="0" smtClean="0">
              <a:latin typeface="Times New Roman"/>
              <a:ea typeface="Calibri"/>
            </a:endParaRPr>
          </a:p>
          <a:p>
            <a:pPr algn="just"/>
            <a:endParaRPr lang="ru-RU" sz="1600" dirty="0" smtClean="0">
              <a:latin typeface="Times New Roman"/>
              <a:ea typeface="Calibri"/>
            </a:endParaRPr>
          </a:p>
          <a:p>
            <a:pPr algn="just"/>
            <a:endParaRPr lang="ru-RU" sz="1600" dirty="0">
              <a:latin typeface="Times New Roman"/>
              <a:ea typeface="Calibri"/>
            </a:endParaRPr>
          </a:p>
          <a:p>
            <a:pPr algn="just"/>
            <a:r>
              <a:rPr lang="ru-RU" sz="1600" dirty="0" smtClean="0">
                <a:latin typeface="Times New Roman"/>
                <a:ea typeface="Calibri"/>
              </a:rPr>
              <a:t>Ждала</a:t>
            </a:r>
            <a:r>
              <a:rPr lang="ru-RU" sz="1600" dirty="0">
                <a:latin typeface="Times New Roman"/>
                <a:ea typeface="Calibri"/>
              </a:rPr>
              <a:t>, что мама </a:t>
            </a:r>
            <a:r>
              <a:rPr lang="ru-RU" sz="1600" dirty="0" smtClean="0">
                <a:latin typeface="Times New Roman"/>
                <a:ea typeface="Calibri"/>
              </a:rPr>
              <a:t>моя напишет</a:t>
            </a:r>
            <a:r>
              <a:rPr lang="ru-RU" sz="1600" dirty="0">
                <a:latin typeface="Times New Roman"/>
                <a:ea typeface="Calibri"/>
              </a:rPr>
              <a:t>: учись хорошо, </a:t>
            </a:r>
            <a:r>
              <a:rPr lang="ru-RU" sz="1600" dirty="0" smtClean="0">
                <a:latin typeface="Times New Roman"/>
                <a:ea typeface="Calibri"/>
              </a:rPr>
              <a:t>дочка, старайся</a:t>
            </a:r>
            <a:r>
              <a:rPr lang="ru-RU" dirty="0">
                <a:latin typeface="Times New Roman"/>
                <a:ea typeface="Calibri"/>
              </a:rPr>
              <a:t>. </a:t>
            </a:r>
            <a:endParaRPr lang="ru-RU" dirty="0"/>
          </a:p>
        </p:txBody>
      </p:sp>
      <p:sp>
        <p:nvSpPr>
          <p:cNvPr id="14" name="Стрелка вниз 13"/>
          <p:cNvSpPr/>
          <p:nvPr/>
        </p:nvSpPr>
        <p:spPr>
          <a:xfrm rot="7383805">
            <a:off x="2827709" y="4855842"/>
            <a:ext cx="484632" cy="58575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107505" y="3705715"/>
            <a:ext cx="269738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ru-RU" sz="1600" dirty="0" smtClean="0">
              <a:latin typeface="Times New Roman"/>
              <a:ea typeface="Calibri"/>
            </a:endParaRPr>
          </a:p>
          <a:p>
            <a:pPr algn="just"/>
            <a:endParaRPr lang="ru-RU" sz="1600" dirty="0" smtClean="0">
              <a:latin typeface="Times New Roman"/>
              <a:ea typeface="Calibri"/>
            </a:endParaRPr>
          </a:p>
          <a:p>
            <a:pPr algn="just"/>
            <a:endParaRPr lang="ru-RU" sz="1600" dirty="0">
              <a:latin typeface="Times New Roman"/>
              <a:ea typeface="Calibri"/>
            </a:endParaRPr>
          </a:p>
          <a:p>
            <a:pPr algn="just"/>
            <a:r>
              <a:rPr lang="ru-RU" sz="1600" dirty="0" smtClean="0">
                <a:latin typeface="Times New Roman"/>
                <a:ea typeface="Calibri"/>
              </a:rPr>
              <a:t>Думала</a:t>
            </a:r>
            <a:r>
              <a:rPr lang="ru-RU" sz="1600" dirty="0">
                <a:latin typeface="Times New Roman"/>
                <a:ea typeface="Calibri"/>
              </a:rPr>
              <a:t>, вдруг </a:t>
            </a:r>
            <a:r>
              <a:rPr lang="ru-RU" sz="1600" dirty="0" smtClean="0">
                <a:latin typeface="Times New Roman"/>
                <a:ea typeface="Calibri"/>
              </a:rPr>
              <a:t>они позовут приехать к себе  на зимние или на весенние каникулы</a:t>
            </a:r>
            <a:r>
              <a:rPr lang="ru-RU" sz="1600" dirty="0">
                <a:latin typeface="Times New Roman"/>
                <a:ea typeface="Calibri"/>
              </a:rPr>
              <a:t>, пришлют билет</a:t>
            </a:r>
            <a:r>
              <a:rPr lang="ru-RU" sz="1600" dirty="0" smtClean="0">
                <a:latin typeface="Times New Roman"/>
                <a:ea typeface="Calibri"/>
              </a:rPr>
              <a:t>? </a:t>
            </a:r>
            <a:r>
              <a:rPr lang="ru-RU" sz="1600" dirty="0">
                <a:latin typeface="Times New Roman"/>
                <a:ea typeface="Calibri"/>
              </a:rPr>
              <a:t>Я представляла: </a:t>
            </a:r>
            <a:r>
              <a:rPr lang="ru-RU" sz="1600" dirty="0" smtClean="0">
                <a:latin typeface="Times New Roman"/>
                <a:ea typeface="Calibri"/>
              </a:rPr>
              <a:t>Зеленодольск </a:t>
            </a:r>
            <a:r>
              <a:rPr lang="ru-RU" sz="1600" dirty="0">
                <a:latin typeface="Times New Roman"/>
                <a:ea typeface="Calibri"/>
              </a:rPr>
              <a:t>весь </a:t>
            </a:r>
            <a:r>
              <a:rPr lang="ru-RU" sz="1600" dirty="0" smtClean="0">
                <a:latin typeface="Times New Roman"/>
                <a:ea typeface="Calibri"/>
              </a:rPr>
              <a:t>зеленый-зеленый</a:t>
            </a:r>
            <a:r>
              <a:rPr lang="ru-RU" sz="1600" dirty="0">
                <a:latin typeface="Times New Roman"/>
                <a:ea typeface="Calibri"/>
              </a:rPr>
              <a:t>, как Изумрудный город.</a:t>
            </a:r>
            <a:r>
              <a:rPr lang="ru-RU" sz="1600" dirty="0" smtClean="0">
                <a:latin typeface="Times New Roman"/>
                <a:ea typeface="Calibri"/>
              </a:rPr>
              <a:t>  </a:t>
            </a:r>
            <a:r>
              <a:rPr lang="ru-RU" sz="1600" smtClean="0">
                <a:latin typeface="Times New Roman"/>
                <a:ea typeface="Calibri"/>
              </a:rPr>
              <a:t>Не позвали...</a:t>
            </a:r>
            <a:endParaRPr lang="ru-RU" sz="1600" dirty="0"/>
          </a:p>
        </p:txBody>
      </p:sp>
      <p:sp>
        <p:nvSpPr>
          <p:cNvPr id="17" name="TextBox 16"/>
          <p:cNvSpPr txBox="1"/>
          <p:nvPr/>
        </p:nvSpPr>
        <p:spPr>
          <a:xfrm>
            <a:off x="-2" y="2325683"/>
            <a:ext cx="25676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0"/>
              </a:spcAft>
            </a:pPr>
            <a:endParaRPr lang="ru-RU" sz="1600" dirty="0" smtClean="0">
              <a:latin typeface="Times New Roman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1600" dirty="0" smtClean="0">
                <a:latin typeface="Times New Roman"/>
                <a:ea typeface="Calibri"/>
                <a:cs typeface="Times New Roman"/>
              </a:rPr>
              <a:t>Ждала </a:t>
            </a:r>
            <a:r>
              <a:rPr lang="ru-RU" sz="1600" dirty="0">
                <a:latin typeface="Times New Roman"/>
                <a:ea typeface="Calibri"/>
                <a:cs typeface="Times New Roman"/>
              </a:rPr>
              <a:t>каждый </a:t>
            </a:r>
            <a:r>
              <a:rPr lang="ru-RU" sz="1600" dirty="0" smtClean="0">
                <a:latin typeface="Times New Roman"/>
                <a:ea typeface="Calibri"/>
                <a:cs typeface="Times New Roman"/>
              </a:rPr>
              <a:t>праздник </a:t>
            </a:r>
            <a:r>
              <a:rPr lang="ru-RU" sz="1600" dirty="0">
                <a:latin typeface="Times New Roman"/>
                <a:ea typeface="Calibri"/>
                <a:cs typeface="Times New Roman"/>
              </a:rPr>
              <a:t>— может быть, с Новым годом </a:t>
            </a:r>
            <a:r>
              <a:rPr lang="ru-RU" sz="1600" dirty="0" smtClean="0">
                <a:latin typeface="Times New Roman"/>
                <a:ea typeface="Calibri"/>
                <a:cs typeface="Times New Roman"/>
              </a:rPr>
              <a:t>поздравят</a:t>
            </a:r>
            <a:r>
              <a:rPr lang="ru-RU" sz="1600" dirty="0">
                <a:latin typeface="Times New Roman"/>
                <a:ea typeface="Calibri"/>
                <a:cs typeface="Times New Roman"/>
              </a:rPr>
              <a:t>? Или с Д</a:t>
            </a:r>
            <a:r>
              <a:rPr lang="ru-RU" sz="1600" dirty="0" smtClean="0">
                <a:latin typeface="Times New Roman"/>
                <a:ea typeface="Calibri"/>
                <a:cs typeface="Times New Roman"/>
              </a:rPr>
              <a:t>нем рождения</a:t>
            </a:r>
            <a:r>
              <a:rPr lang="ru-RU" sz="1600" dirty="0">
                <a:latin typeface="Times New Roman"/>
                <a:ea typeface="Calibri"/>
                <a:cs typeface="Times New Roman"/>
              </a:rPr>
              <a:t>?</a:t>
            </a:r>
            <a:endParaRPr lang="ru-RU" sz="16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-2" y="202177"/>
            <a:ext cx="2567665" cy="2309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0"/>
              </a:spcAft>
            </a:pPr>
            <a:endParaRPr lang="ru-RU" sz="1600" dirty="0" smtClean="0">
              <a:latin typeface="Times New Roman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endParaRPr lang="ru-RU" sz="1600" dirty="0">
              <a:latin typeface="Times New Roman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1600" dirty="0" smtClean="0">
                <a:latin typeface="Times New Roman"/>
                <a:ea typeface="Calibri"/>
                <a:cs typeface="Times New Roman"/>
              </a:rPr>
              <a:t>Сейчас-то </a:t>
            </a:r>
            <a:r>
              <a:rPr lang="ru-RU" sz="1600" dirty="0">
                <a:latin typeface="Times New Roman"/>
                <a:ea typeface="Calibri"/>
                <a:cs typeface="Times New Roman"/>
              </a:rPr>
              <a:t>мне уже </a:t>
            </a:r>
            <a:r>
              <a:rPr lang="ru-RU" sz="1600" dirty="0" err="1" smtClean="0">
                <a:latin typeface="Times New Roman"/>
                <a:ea typeface="Calibri"/>
                <a:cs typeface="Times New Roman"/>
              </a:rPr>
              <a:t>по-нятно</a:t>
            </a:r>
            <a:r>
              <a:rPr lang="ru-RU" sz="1600" dirty="0">
                <a:latin typeface="Times New Roman"/>
                <a:ea typeface="Calibri"/>
                <a:cs typeface="Times New Roman"/>
              </a:rPr>
              <a:t>: год </a:t>
            </a:r>
            <a:r>
              <a:rPr lang="ru-RU" sz="1600" dirty="0" smtClean="0">
                <a:latin typeface="Times New Roman"/>
                <a:ea typeface="Calibri"/>
                <a:cs typeface="Times New Roman"/>
              </a:rPr>
              <a:t>пролетел</a:t>
            </a:r>
            <a:r>
              <a:rPr lang="ru-RU" sz="1600" dirty="0">
                <a:latin typeface="Times New Roman"/>
                <a:ea typeface="Calibri"/>
                <a:cs typeface="Times New Roman"/>
              </a:rPr>
              <a:t>, ждать </a:t>
            </a:r>
            <a:r>
              <a:rPr lang="ru-RU" sz="1600" dirty="0" smtClean="0">
                <a:latin typeface="Times New Roman"/>
                <a:ea typeface="Calibri"/>
                <a:cs typeface="Times New Roman"/>
              </a:rPr>
              <a:t>нечего… </a:t>
            </a:r>
            <a:r>
              <a:rPr lang="ru-RU" sz="1600" dirty="0">
                <a:latin typeface="Times New Roman"/>
                <a:ea typeface="Calibri"/>
                <a:cs typeface="Times New Roman"/>
              </a:rPr>
              <a:t>С того самого утра, когда я </a:t>
            </a:r>
            <a:r>
              <a:rPr lang="ru-RU" sz="1600" dirty="0" smtClean="0">
                <a:latin typeface="Times New Roman"/>
                <a:ea typeface="Calibri"/>
                <a:cs typeface="Times New Roman"/>
              </a:rPr>
              <a:t>ушла </a:t>
            </a:r>
            <a:r>
              <a:rPr lang="ru-RU" sz="1600" dirty="0">
                <a:latin typeface="Times New Roman"/>
                <a:ea typeface="Calibri"/>
                <a:cs typeface="Times New Roman"/>
              </a:rPr>
              <a:t>из их дома, </a:t>
            </a:r>
            <a:r>
              <a:rPr lang="ru-RU" sz="1600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sz="1600" dirty="0">
                <a:latin typeface="Times New Roman"/>
                <a:ea typeface="Calibri"/>
                <a:cs typeface="Times New Roman"/>
              </a:rPr>
              <a:t>больше никогда </a:t>
            </a:r>
            <a:r>
              <a:rPr lang="ru-RU" sz="1600" dirty="0" smtClean="0">
                <a:latin typeface="Times New Roman"/>
                <a:ea typeface="Calibri"/>
                <a:cs typeface="Times New Roman"/>
              </a:rPr>
              <a:t>их</a:t>
            </a:r>
          </a:p>
          <a:p>
            <a:pPr algn="just">
              <a:spcAft>
                <a:spcPts val="0"/>
              </a:spcAft>
            </a:pPr>
            <a:r>
              <a:rPr lang="ru-RU" sz="1600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sz="1600" dirty="0">
                <a:latin typeface="Times New Roman"/>
                <a:ea typeface="Calibri"/>
                <a:cs typeface="Times New Roman"/>
              </a:rPr>
              <a:t>не видела.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14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567664" y="0"/>
            <a:ext cx="3864825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Monotype Corsiva" pitchFamily="66" charset="0"/>
                <a:cs typeface="Times New Roman" pitchFamily="18" charset="0"/>
              </a:rPr>
              <a:t>Через 2 года  отъезд опекунов в другой город. Возврат в детдом.</a:t>
            </a:r>
            <a:endParaRPr lang="ru-RU" sz="2000" b="1" dirty="0">
              <a:latin typeface="Monotype Corsiva" pitchFamily="66" charset="0"/>
              <a:cs typeface="Times New Roman" pitchFamily="18" charset="0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67662" y="966518"/>
            <a:ext cx="4164577" cy="32464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26665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2598</TotalTime>
  <Words>535</Words>
  <Application>Microsoft Office PowerPoint</Application>
  <PresentationFormat>Экран (4:3)</PresentationFormat>
  <Paragraphs>51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143</cp:revision>
  <dcterms:created xsi:type="dcterms:W3CDTF">2016-11-12T05:04:12Z</dcterms:created>
  <dcterms:modified xsi:type="dcterms:W3CDTF">2017-01-03T10:24:33Z</dcterms:modified>
</cp:coreProperties>
</file>