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sldIdLst>
    <p:sldId id="267" r:id="rId2"/>
    <p:sldId id="256" r:id="rId3"/>
    <p:sldId id="258" r:id="rId4"/>
    <p:sldId id="259" r:id="rId5"/>
    <p:sldId id="260" r:id="rId6"/>
    <p:sldId id="265" r:id="rId7"/>
    <p:sldId id="266" r:id="rId8"/>
    <p:sldId id="271" r:id="rId9"/>
    <p:sldId id="26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6CE3D-40F1-46B3-994E-9AFCACC5F0D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E05C0-A339-4573-BF68-EC3B58CE3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Автор презентации: </a:t>
            </a:r>
            <a:r>
              <a:rPr lang="ru-RU" baseline="0" dirty="0" err="1" smtClean="0"/>
              <a:t>Логовская</a:t>
            </a:r>
            <a:r>
              <a:rPr lang="ru-RU" baseline="0" dirty="0" smtClean="0"/>
              <a:t> С. Н.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E05C0-A339-4573-BF68-EC3B58CE30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E05C0-A339-4573-BF68-EC3B58CE30E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E05C0-A339-4573-BF68-EC3B58CE30E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готов чудесный дом</a:t>
            </a:r>
          </a:p>
          <a:p>
            <a:r>
              <a:rPr lang="ru-RU" dirty="0" smtClean="0"/>
              <a:t>Скучно нам не будет в нем.</a:t>
            </a:r>
          </a:p>
          <a:p>
            <a:r>
              <a:rPr lang="ru-RU" dirty="0" smtClean="0"/>
              <a:t>Пригласим скорей друзей,</a:t>
            </a:r>
          </a:p>
          <a:p>
            <a:r>
              <a:rPr lang="ru-RU" dirty="0" smtClean="0"/>
              <a:t>Играть будет веселей!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E05C0-A339-4573-BF68-EC3B58CE30E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Познавательная</a:t>
            </a:r>
            <a:r>
              <a:rPr lang="ru-RU" baseline="0" dirty="0" smtClean="0"/>
              <a:t> зона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E05C0-A339-4573-BF68-EC3B58CE30E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567CE38-B423-4EB4-B806-8927FDCD1DE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F5AB327-BD5B-4B8C-B889-D65F5FC6E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428604"/>
            <a:ext cx="8318728" cy="1200196"/>
          </a:xfrm>
          <a:prstGeom prst="rect">
            <a:avLst/>
          </a:prstGeom>
        </p:spPr>
        <p:txBody>
          <a:bodyPr wrap="square">
            <a:prstTxWarp prst="textDoubleWave1">
              <a:avLst>
                <a:gd name="adj1" fmla="val 7938"/>
                <a:gd name="adj2" fmla="val 0"/>
              </a:avLst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Презентация развивающей среды участка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на младшей     группе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 МКДОУ </a:t>
            </a:r>
            <a:r>
              <a:rPr lang="ru-RU" sz="2400" dirty="0" err="1" smtClean="0">
                <a:solidFill>
                  <a:srgbClr val="C00000"/>
                </a:solidFill>
              </a:rPr>
              <a:t>д</a:t>
            </a:r>
            <a:r>
              <a:rPr lang="ru-RU" sz="2400" dirty="0" smtClean="0">
                <a:solidFill>
                  <a:srgbClr val="C00000"/>
                </a:solidFill>
              </a:rPr>
              <a:t>/с №2 г.Россошь Воронежской обл.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3143248"/>
            <a:ext cx="7572428" cy="940836"/>
          </a:xfrm>
          <a:prstGeom prst="rect">
            <a:avLst/>
          </a:prstGeom>
        </p:spPr>
        <p:txBody>
          <a:bodyPr wrap="none">
            <a:prstTxWarp prst="textWave2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Автор презентации: </a:t>
            </a:r>
            <a:r>
              <a:rPr lang="ru-RU" dirty="0" err="1" smtClean="0">
                <a:solidFill>
                  <a:srgbClr val="C00000"/>
                </a:solidFill>
              </a:rPr>
              <a:t>Логовская</a:t>
            </a:r>
            <a:r>
              <a:rPr lang="ru-RU" dirty="0" smtClean="0">
                <a:solidFill>
                  <a:srgbClr val="C00000"/>
                </a:solidFill>
              </a:rPr>
              <a:t> С. Н.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836712"/>
            <a:ext cx="6856908" cy="1800200"/>
          </a:xfrm>
          <a:prstGeom prst="rect">
            <a:avLst/>
          </a:prstGeom>
        </p:spPr>
        <p:txBody>
          <a:bodyPr>
            <a:prstTxWarp prst="textPlain">
              <a:avLst>
                <a:gd name="adj" fmla="val 51297"/>
              </a:avLst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 Детской площадке радость,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Пространство наполнено ею,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Живётся ребятам в сладость,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Я в это безмерно верю.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Picture 2" descr="D:\Света\Света\фото д. с. №2\Изображение 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420888"/>
            <a:ext cx="6771003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03648" y="285728"/>
            <a:ext cx="6740252" cy="173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DoubleWave1">
              <a:avLst>
                <a:gd name="adj1" fmla="val 8767"/>
                <a:gd name="adj2" fmla="val 470"/>
              </a:avLst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Светит солнышко с утра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Значит нам гулять пора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Хорошо под солнышком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Бегать и играть,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Хорошо под солнышком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 дворе гулять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H:\мама\IMG_31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2708920"/>
            <a:ext cx="4608512" cy="3969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0"/>
            <a:ext cx="7239178" cy="144016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square">
            <a:prstTxWarp prst="textDoubleWave1">
              <a:avLst>
                <a:gd name="adj1" fmla="val 6250"/>
                <a:gd name="adj2" fmla="val 1473"/>
              </a:avLst>
            </a:prstTxWarp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"Цок-цок, цок-цок, цок-цок,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Я лошадка, серый бок,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Я копытцем постучу,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Если хочешь, прокачу!"</a:t>
            </a:r>
          </a:p>
        </p:txBody>
      </p:sp>
      <p:pic>
        <p:nvPicPr>
          <p:cNvPr id="2050" name="Picture 2" descr="H:\мама\IMG_3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772816"/>
            <a:ext cx="5191154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-99392"/>
            <a:ext cx="5734420" cy="1800200"/>
          </a:xfrm>
          <a:prstGeom prst="rect">
            <a:avLst/>
          </a:prstGeom>
        </p:spPr>
        <p:txBody>
          <a:bodyPr wrap="square">
            <a:prstTxWarp prst="textDoubleWave1">
              <a:avLst>
                <a:gd name="adj1" fmla="val 6250"/>
                <a:gd name="adj2" fmla="val 1498"/>
              </a:avLst>
            </a:prstTxWarp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Ах, </a:t>
            </a:r>
            <a:r>
              <a:rPr lang="ru-RU" b="1" dirty="0" smtClean="0">
                <a:solidFill>
                  <a:srgbClr val="FF0000"/>
                </a:solidFill>
              </a:rPr>
              <a:t>качели</a:t>
            </a:r>
            <a:r>
              <a:rPr lang="ru-RU" dirty="0" smtClean="0">
                <a:solidFill>
                  <a:srgbClr val="FF0000"/>
                </a:solidFill>
              </a:rPr>
              <a:t>-карусели,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Заскрипели, полетели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Раз вперед и раз назад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Все летят, летят, летят... . 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H:\мама\IMG_31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5" y="2367530"/>
            <a:ext cx="7200801" cy="361724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75856" y="1556792"/>
            <a:ext cx="22898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Игровая зона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мама\IMG_3109.JPG"/>
          <p:cNvPicPr>
            <a:picLocks noChangeAspect="1" noChangeArrowheads="1"/>
          </p:cNvPicPr>
          <p:nvPr/>
        </p:nvPicPr>
        <p:blipFill>
          <a:blip r:embed="rId3" cstate="email"/>
          <a:srcRect b="-2683"/>
          <a:stretch>
            <a:fillRect/>
          </a:stretch>
        </p:blipFill>
        <p:spPr bwMode="auto">
          <a:xfrm rot="16200000">
            <a:off x="914754" y="1742496"/>
            <a:ext cx="4176464" cy="351702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3504" y="1340768"/>
            <a:ext cx="3388936" cy="4374248"/>
          </a:xfrm>
          <a:prstGeom prst="rect">
            <a:avLst/>
          </a:prstGeom>
        </p:spPr>
        <p:txBody>
          <a:bodyPr wrap="square">
            <a:prstTxWarp prst="textDeflate">
              <a:avLst>
                <a:gd name="adj" fmla="val 1249"/>
              </a:avLst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Вот готов чудесный дом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Скучно нам не будет в нем.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Пригласим скорей друзей,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Играть будет веселей!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0" y="116632"/>
            <a:ext cx="67866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DoubleWave1">
              <a:avLst>
                <a:gd name="adj1" fmla="val 6250"/>
                <a:gd name="adj2" fmla="val 2008"/>
              </a:avLst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Мостики,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мосточки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мосты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Плечи подставляют нам в дороге,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Скромные и дивной красоты,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Иногда горбатые немного...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7170" name="Picture 2" descr="H:\мама\IMG_30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564904"/>
            <a:ext cx="4729132" cy="3620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мама\IMG_30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2708920"/>
            <a:ext cx="6387780" cy="30963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548680"/>
            <a:ext cx="6523088" cy="812007"/>
          </a:xfrm>
          <a:prstGeom prst="rect">
            <a:avLst/>
          </a:prstGeom>
        </p:spPr>
        <p:txBody>
          <a:bodyPr wrap="square">
            <a:prstTxWarp prst="textDoubleWave1">
              <a:avLst>
                <a:gd name="adj1" fmla="val 12500"/>
                <a:gd name="adj2" fmla="val 0"/>
              </a:avLst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Сидит на дорожке зеленая квакушка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Зелененькие ножки зовут ее лягушка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1988840"/>
            <a:ext cx="24259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Познавательная</a:t>
            </a:r>
            <a:r>
              <a:rPr lang="ru-RU" dirty="0" smtClean="0"/>
              <a:t> зона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57752" y="1571612"/>
            <a:ext cx="3643338" cy="4857784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23797"/>
              </a:avLst>
            </a:prstTxWarp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Разрумянилось солнце под вечер.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Над рекою туман уже стелется.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Приутих безобразник ветер,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Только хлопает крыльями мельница.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H:\мама\IMG_31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29050" y="2371351"/>
            <a:ext cx="4824536" cy="3195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29190" y="1571612"/>
            <a:ext cx="3786214" cy="4429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16005"/>
              </a:avLst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  самого  синего  моря 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Где  берег  ласкает  волна 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На  голом , сухом  косогоре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Красавица - пальма  росла   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6" name="Picture 2" descr="H:\мама\IMG_31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328825" y="2199567"/>
            <a:ext cx="4669928" cy="324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291</TotalTime>
  <Words>140</Words>
  <Application>Microsoft Office PowerPoint</Application>
  <PresentationFormat>Экран (4:3)</PresentationFormat>
  <Paragraphs>38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106</cp:revision>
  <dcterms:created xsi:type="dcterms:W3CDTF">2013-10-27T03:22:43Z</dcterms:created>
  <dcterms:modified xsi:type="dcterms:W3CDTF">2017-01-03T14:31:44Z</dcterms:modified>
</cp:coreProperties>
</file>