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65" r:id="rId3"/>
    <p:sldId id="264" r:id="rId4"/>
    <p:sldId id="262" r:id="rId5"/>
    <p:sldId id="257" r:id="rId6"/>
    <p:sldId id="267" r:id="rId7"/>
    <p:sldId id="268" r:id="rId8"/>
    <p:sldId id="269" r:id="rId9"/>
    <p:sldId id="270" r:id="rId10"/>
    <p:sldId id="272" r:id="rId11"/>
    <p:sldId id="273" r:id="rId12"/>
    <p:sldId id="278" r:id="rId13"/>
    <p:sldId id="274" r:id="rId14"/>
    <p:sldId id="275" r:id="rId15"/>
    <p:sldId id="279" r:id="rId16"/>
    <p:sldId id="276" r:id="rId17"/>
    <p:sldId id="277" r:id="rId18"/>
    <p:sldId id="259" r:id="rId19"/>
    <p:sldId id="260" r:id="rId20"/>
    <p:sldId id="261" r:id="rId21"/>
    <p:sldId id="280" r:id="rId22"/>
    <p:sldId id="281" r:id="rId23"/>
    <p:sldId id="283" r:id="rId24"/>
    <p:sldId id="284" r:id="rId25"/>
    <p:sldId id="285" r:id="rId26"/>
    <p:sldId id="287" r:id="rId27"/>
    <p:sldId id="28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38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E38B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9442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«Сравнение альтернативных и традиционных способов посева семян овощных культур».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653136"/>
            <a:ext cx="6400800" cy="1752600"/>
          </a:xfrm>
        </p:spPr>
        <p:txBody>
          <a:bodyPr rtlCol="0"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Автор: </a:t>
            </a:r>
            <a:r>
              <a:rPr lang="ru-RU" b="1" dirty="0" err="1" smtClean="0">
                <a:solidFill>
                  <a:schemeClr val="tx1"/>
                </a:solidFill>
              </a:rPr>
              <a:t>Леметина</a:t>
            </a:r>
            <a:r>
              <a:rPr lang="ru-RU" b="1" dirty="0" smtClean="0">
                <a:solidFill>
                  <a:schemeClr val="tx1"/>
                </a:solidFill>
              </a:rPr>
              <a:t> Ольга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ученица 9 «А» класса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МОУ </a:t>
            </a:r>
            <a:r>
              <a:rPr lang="ru-RU" b="1" dirty="0" err="1" smtClean="0">
                <a:solidFill>
                  <a:schemeClr val="tx1"/>
                </a:solidFill>
              </a:rPr>
              <a:t>Брейтовской</a:t>
            </a:r>
            <a:r>
              <a:rPr lang="ru-RU" b="1" dirty="0" smtClean="0">
                <a:solidFill>
                  <a:schemeClr val="tx1"/>
                </a:solidFill>
              </a:rPr>
              <a:t> СОШ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Руководитель: Касаткина Н.В.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5" y="142875"/>
            <a:ext cx="8786813" cy="6429375"/>
          </a:xfrm>
          <a:prstGeom prst="roundRect">
            <a:avLst/>
          </a:prstGeom>
          <a:noFill/>
          <a:ln w="123825" cmpd="thickThin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Teacher\Desktop\посадки 14\IMG_55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9889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Первые всходы томатов</a:t>
            </a:r>
            <a:endParaRPr lang="ru-RU" dirty="0"/>
          </a:p>
        </p:txBody>
      </p:sp>
      <p:pic>
        <p:nvPicPr>
          <p:cNvPr id="10242" name="Picture 2" descr="C:\Users\Teacher\Desktop\посадки 14\IMG_551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9" y="1642032"/>
            <a:ext cx="2952328" cy="50418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Teacher\Desktop\посадки 14\IMG_551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75857" y="1642032"/>
            <a:ext cx="5564790" cy="3528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91880" y="5170582"/>
            <a:ext cx="5472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Первые «петельки» томата появились в грунте, как видим – их несколько. А вот в трубке всходы запоздали на 1 день и их было вначале всего 3. 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40670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Сравнение размеров семядольных листьев у рассады, выращенной разными способами</a:t>
            </a:r>
            <a:endParaRPr lang="ru-RU" sz="4000" dirty="0"/>
          </a:p>
        </p:txBody>
      </p:sp>
      <p:pic>
        <p:nvPicPr>
          <p:cNvPr id="1027" name="Picture 3" descr="C:\Users\Дарья\Pictures\посадки 2014г\IMG_10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2060848"/>
            <a:ext cx="6365604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Распикированная рассада из трубочек и из грунта</a:t>
            </a:r>
            <a:endParaRPr lang="ru-RU" dirty="0"/>
          </a:p>
        </p:txBody>
      </p:sp>
      <p:pic>
        <p:nvPicPr>
          <p:cNvPr id="11266" name="Picture 2" descr="C:\Users\Teacher\Desktop\посадки 14\IMG_556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84932"/>
            <a:ext cx="6800304" cy="51002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3239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Рассада в трубочках готова к высаживанию в грунт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Teacher\Desktop\посадки 14\IMG_553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1700808"/>
            <a:ext cx="8128000" cy="33650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5373216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При раскрытии трубочки хорошо видна коревая система сеянцев. Очень удобно выбирать наиболее крепкие проростки.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31737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Стержневая корневая система томата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арья\Pictures\посадки 2014г\IMG_10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772816"/>
            <a:ext cx="5394580" cy="3600400"/>
          </a:xfrm>
          <a:prstGeom prst="rect">
            <a:avLst/>
          </a:prstGeom>
          <a:noFill/>
        </p:spPr>
      </p:pic>
      <p:pic>
        <p:nvPicPr>
          <p:cNvPr id="3075" name="Picture 3" descr="C:\Users\Дарья\Pictures\посадки 2014г\IMG_1053.JPG"/>
          <p:cNvPicPr>
            <a:picLocks noChangeAspect="1" noChangeArrowheads="1"/>
          </p:cNvPicPr>
          <p:nvPr/>
        </p:nvPicPr>
        <p:blipFill>
          <a:blip r:embed="rId3" cstate="screen">
            <a:lum/>
          </a:blip>
          <a:srcRect/>
          <a:stretch>
            <a:fillRect/>
          </a:stretch>
        </p:blipFill>
        <p:spPr bwMode="auto">
          <a:xfrm rot="5400000">
            <a:off x="5158531" y="2338413"/>
            <a:ext cx="4267200" cy="2847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70406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Удаление части корня (пикировка) для роста боковых корней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Teacher\Desktop\посадки 14\IMG_553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1473" t="-3457"/>
          <a:stretch/>
        </p:blipFill>
        <p:spPr bwMode="auto">
          <a:xfrm>
            <a:off x="683568" y="1412776"/>
            <a:ext cx="8128000" cy="52971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7416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Так выглядит рассада через 2 месяца</a:t>
            </a:r>
            <a:endParaRPr lang="ru-RU" dirty="0"/>
          </a:p>
        </p:txBody>
      </p:sp>
      <p:pic>
        <p:nvPicPr>
          <p:cNvPr id="14338" name="Picture 2" descr="C:\Users\Teacher\Desktop\посадки 14\IMG_568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003" b="13306"/>
          <a:stretch/>
        </p:blipFill>
        <p:spPr bwMode="auto">
          <a:xfrm>
            <a:off x="4211960" y="1628800"/>
            <a:ext cx="4496885" cy="31106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Teacher\Desktop\посадки 14\IMG_568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70" y="1613653"/>
            <a:ext cx="3840088" cy="51201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11960" y="4941168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Слева: Высаженная из трубочек в грунт.</a:t>
            </a:r>
          </a:p>
          <a:p>
            <a:r>
              <a:rPr lang="ru-RU" sz="2400" dirty="0" smtClean="0"/>
              <a:t>Справа: остатки рассады в трубках.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42136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Разные способы посева семян картофеля</a:t>
            </a:r>
            <a:endParaRPr lang="ru-RU" dirty="0"/>
          </a:p>
        </p:txBody>
      </p:sp>
      <p:pic>
        <p:nvPicPr>
          <p:cNvPr id="2050" name="Picture 2" descr="F:\посадки 14\IMG_55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700808"/>
            <a:ext cx="3888432" cy="2916324"/>
          </a:xfrm>
          <a:prstGeom prst="rect">
            <a:avLst/>
          </a:prstGeom>
          <a:noFill/>
        </p:spPr>
      </p:pic>
      <p:pic>
        <p:nvPicPr>
          <p:cNvPr id="2051" name="Picture 3" descr="F:\посадки 14\IMG_555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1700809"/>
            <a:ext cx="3840427" cy="2880320"/>
          </a:xfrm>
          <a:prstGeom prst="rect">
            <a:avLst/>
          </a:prstGeom>
          <a:noFill/>
        </p:spPr>
      </p:pic>
      <p:pic>
        <p:nvPicPr>
          <p:cNvPr id="2052" name="Picture 4" descr="F:\посадки 14\IMG_55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71800" y="4581128"/>
            <a:ext cx="5976664" cy="21569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7504" y="4797152"/>
            <a:ext cx="26642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Посев в грунт с заделкой семян, поверхностно в контейнер с крышкой и в трубочку.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5274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Всходы семян картофеля</a:t>
            </a:r>
            <a:endParaRPr lang="ru-RU" dirty="0"/>
          </a:p>
        </p:txBody>
      </p:sp>
      <p:pic>
        <p:nvPicPr>
          <p:cNvPr id="3074" name="Picture 2" descr="F:\посадки 14\IMG_56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1268760"/>
            <a:ext cx="3240360" cy="2585002"/>
          </a:xfrm>
          <a:prstGeom prst="rect">
            <a:avLst/>
          </a:prstGeom>
          <a:noFill/>
        </p:spPr>
      </p:pic>
      <p:pic>
        <p:nvPicPr>
          <p:cNvPr id="3076" name="Picture 4" descr="F:\посадки 14\IMG_567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800000">
            <a:off x="323528" y="4077072"/>
            <a:ext cx="5400600" cy="239485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940152" y="1484784"/>
            <a:ext cx="28803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Проростки в трубочке через 3 недели после посева.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Они же, распикированные в разных стадиях развития.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4269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Традиционные способы посадки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Teacher\Desktop\посадки 14\IMG_554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131555" y="2445824"/>
            <a:ext cx="4254252" cy="28621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Teacher\Desktop\посадки 14\IMG_555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32040" y="1749795"/>
            <a:ext cx="3205135" cy="39533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6104994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Посев в углубления                                      Посев в разброс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34690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Возраст картофеля  дней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посадки 14\IMG_567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8000" y="1700808"/>
            <a:ext cx="8128000" cy="4776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0228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Сажаем … спички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85184"/>
            <a:ext cx="8229600" cy="10409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Спичкой, смоченной в растворе </a:t>
            </a:r>
            <a:r>
              <a:rPr lang="ru-RU" sz="2400" dirty="0" err="1" smtClean="0"/>
              <a:t>гумата</a:t>
            </a:r>
            <a:r>
              <a:rPr lang="ru-RU" sz="2400" dirty="0" smtClean="0"/>
              <a:t> поддеваем по одному семечку и втыкаем в грунт на определенном расстоянии.</a:t>
            </a:r>
            <a:endParaRPr lang="ru-RU" sz="2400" dirty="0"/>
          </a:p>
        </p:txBody>
      </p:sp>
      <p:pic>
        <p:nvPicPr>
          <p:cNvPr id="6147" name="Picture 3" descr="F:\посадки 14\IMG_55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1999" y="1700808"/>
            <a:ext cx="4224469" cy="3168352"/>
          </a:xfrm>
          <a:prstGeom prst="rect">
            <a:avLst/>
          </a:prstGeom>
          <a:noFill/>
        </p:spPr>
      </p:pic>
      <p:pic>
        <p:nvPicPr>
          <p:cNvPr id="6146" name="Picture 2" descr="F:\посадки 14\IMG_55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700808"/>
            <a:ext cx="4211960" cy="31589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«Спички» дали всходы!</a:t>
            </a:r>
            <a:endParaRPr lang="ru-RU" dirty="0"/>
          </a:p>
        </p:txBody>
      </p:sp>
      <p:pic>
        <p:nvPicPr>
          <p:cNvPr id="7170" name="Picture 2" descr="F:\посадки 14\IMG_55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40456" y="2280816"/>
            <a:ext cx="4640064" cy="34800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11960" y="2780928"/>
            <a:ext cx="4392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Из-под </a:t>
            </a:r>
            <a:r>
              <a:rPr lang="ru-RU" dirty="0" err="1" smtClean="0"/>
              <a:t>спичин</a:t>
            </a:r>
            <a:r>
              <a:rPr lang="ru-RU" dirty="0" smtClean="0"/>
              <a:t> появились первые проростки. Рядки ровные, всем  растениям хватит места и солнечного света. Хорошо обозначено, где еще ожидать всходов.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274638"/>
            <a:ext cx="490688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Вместо торфяных таблеток</a:t>
            </a:r>
            <a:endParaRPr lang="ru-RU" dirty="0"/>
          </a:p>
        </p:txBody>
      </p:sp>
      <p:pic>
        <p:nvPicPr>
          <p:cNvPr id="9218" name="Picture 2" descr="F:\посадки 14\13 0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251520" y="332656"/>
            <a:ext cx="3744416" cy="2880320"/>
          </a:xfrm>
          <a:prstGeom prst="rect">
            <a:avLst/>
          </a:prstGeom>
          <a:noFill/>
        </p:spPr>
      </p:pic>
      <p:pic>
        <p:nvPicPr>
          <p:cNvPr id="9219" name="Picture 3" descr="F:\посадки 14\IMG_55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284984"/>
            <a:ext cx="2952328" cy="3426042"/>
          </a:xfrm>
          <a:prstGeom prst="rect">
            <a:avLst/>
          </a:prstGeom>
          <a:noFill/>
        </p:spPr>
      </p:pic>
      <p:pic>
        <p:nvPicPr>
          <p:cNvPr id="9220" name="Picture 4" descr="F:\посадки 14\IMG_557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63887" y="3356992"/>
            <a:ext cx="4101325" cy="330984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499992" y="1700808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 одного использованного чайного пакетика получается два мешочка для посадки. Их заполняют грунтом и сажают 1-2 семечка.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Чайные пакеты взамен покупным торфяным таблеткам</a:t>
            </a:r>
            <a:endParaRPr lang="ru-RU" dirty="0"/>
          </a:p>
        </p:txBody>
      </p:sp>
      <p:pic>
        <p:nvPicPr>
          <p:cNvPr id="10242" name="Picture 2" descr="F:\посадки 14\IMG_56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12561" y="2199807"/>
            <a:ext cx="5144120" cy="3858090"/>
          </a:xfrm>
          <a:prstGeom prst="rect">
            <a:avLst/>
          </a:prstGeom>
          <a:noFill/>
        </p:spPr>
      </p:pic>
      <p:pic>
        <p:nvPicPr>
          <p:cNvPr id="10243" name="Picture 3" descr="F:\посадки 14\IMG_558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364977" y="2195863"/>
            <a:ext cx="5112568" cy="3834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Киндер-сюрприз для посева мелких семян</a:t>
            </a:r>
            <a:endParaRPr lang="ru-RU" dirty="0"/>
          </a:p>
        </p:txBody>
      </p:sp>
      <p:pic>
        <p:nvPicPr>
          <p:cNvPr id="11266" name="Picture 2" descr="F:\посадки 14\IMG_553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484784"/>
            <a:ext cx="4640064" cy="3480048"/>
          </a:xfrm>
          <a:prstGeom prst="rect">
            <a:avLst/>
          </a:prstGeom>
          <a:noFill/>
        </p:spPr>
      </p:pic>
      <p:pic>
        <p:nvPicPr>
          <p:cNvPr id="11267" name="Picture 3" descr="F:\посадки 14\IMG_55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532052" y="2100796"/>
            <a:ext cx="4928096" cy="36960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7544" y="5085184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Отверстия для посадки делаются раскаленной иголкой. Они должны быть чуть больше размера семян.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Посадочные ленты своими руками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01208"/>
            <a:ext cx="8229600" cy="82495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/>
              <a:t>Крахмальный клейстер, туалетная бумага, ножницы, кисточка  и семена – вот все что вам нужно. Ну и … немножечко терпения.</a:t>
            </a:r>
            <a:endParaRPr lang="ru-RU" sz="2400" dirty="0"/>
          </a:p>
        </p:txBody>
      </p:sp>
      <p:pic>
        <p:nvPicPr>
          <p:cNvPr id="12291" name="Picture 3" descr="F:\посадки 14\IMG_56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628800"/>
            <a:ext cx="4416491" cy="3312368"/>
          </a:xfrm>
          <a:prstGeom prst="rect">
            <a:avLst/>
          </a:prstGeom>
          <a:noFill/>
        </p:spPr>
      </p:pic>
      <p:pic>
        <p:nvPicPr>
          <p:cNvPr id="12292" name="Picture 4" descr="F:\посадки 14\IMG_56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1628800"/>
            <a:ext cx="4248472" cy="3313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изготовления ленты</a:t>
            </a:r>
            <a:endParaRPr lang="ru-RU" dirty="0"/>
          </a:p>
        </p:txBody>
      </p:sp>
      <p:pic>
        <p:nvPicPr>
          <p:cNvPr id="4" name="Picture 2" descr="F:\посадки 14\IMG_56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1556792"/>
            <a:ext cx="5202292" cy="2952328"/>
          </a:xfrm>
          <a:prstGeom prst="rect">
            <a:avLst/>
          </a:prstGeom>
          <a:noFill/>
        </p:spPr>
      </p:pic>
      <p:pic>
        <p:nvPicPr>
          <p:cNvPr id="13316" name="Picture 4" descr="F:\посадки 14\IMG_25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4581128"/>
            <a:ext cx="4267200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Предпосевная обработка семян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5373216"/>
            <a:ext cx="3877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Замачивание в соке алоэ (12-16 часов)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5373216"/>
            <a:ext cx="44011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Обеззараживание в растворе перманганата калия (20 минут)</a:t>
            </a:r>
            <a:endParaRPr lang="ru-RU" sz="2400" b="1" dirty="0"/>
          </a:p>
        </p:txBody>
      </p:sp>
      <p:pic>
        <p:nvPicPr>
          <p:cNvPr id="3" name="Picture 2" descr="C:\Users\Дарья\Pictures\посадки 2014г\IMG_106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700808"/>
            <a:ext cx="4267200" cy="2847975"/>
          </a:xfrm>
          <a:prstGeom prst="rect">
            <a:avLst/>
          </a:prstGeom>
          <a:noFill/>
        </p:spPr>
      </p:pic>
      <p:pic>
        <p:nvPicPr>
          <p:cNvPr id="1027" name="Picture 3" descr="C:\Users\Дарья\Pictures\посадки 2014г\IMG_10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1700808"/>
            <a:ext cx="3168352" cy="2847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3187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Проращивание семян между слоями туалетной бумаги</a:t>
            </a:r>
            <a:endParaRPr lang="ru-RU" dirty="0"/>
          </a:p>
        </p:txBody>
      </p:sp>
      <p:pic>
        <p:nvPicPr>
          <p:cNvPr id="2050" name="Picture 2" descr="F:\посадки 14\IMG_55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707" y="1412776"/>
            <a:ext cx="4672293" cy="35042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посадки 14\IMG_55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76972"/>
            <a:ext cx="4640064" cy="3480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2276872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Появление зародышевого корешка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220072" y="5229200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Появление семядольных листьев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83792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Высадка полученных проростков </a:t>
            </a:r>
            <a:br>
              <a:rPr lang="ru-RU" dirty="0" smtClean="0"/>
            </a:br>
            <a:r>
              <a:rPr lang="ru-RU" dirty="0" smtClean="0"/>
              <a:t>в грунт</a:t>
            </a:r>
            <a:endParaRPr lang="ru-RU" dirty="0"/>
          </a:p>
        </p:txBody>
      </p:sp>
      <p:pic>
        <p:nvPicPr>
          <p:cNvPr id="1026" name="Picture 2" descr="F:\посадки 14\IMG_559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52353"/>
            <a:ext cx="6624736" cy="49685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2465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посевных трубочек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653136"/>
            <a:ext cx="8229600" cy="2016224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b="1" dirty="0" smtClean="0"/>
              <a:t>Вам понадобится: </a:t>
            </a:r>
          </a:p>
          <a:p>
            <a:pPr marL="0" indent="0" algn="ctr">
              <a:buNone/>
            </a:pPr>
            <a:r>
              <a:rPr lang="ru-RU" b="1" dirty="0" smtClean="0"/>
              <a:t>полиэтиленовая пленка, </a:t>
            </a:r>
          </a:p>
          <a:p>
            <a:pPr marL="0" indent="0" algn="ctr">
              <a:buNone/>
            </a:pPr>
            <a:r>
              <a:rPr lang="ru-RU" b="1" dirty="0" smtClean="0"/>
              <a:t>серая туалетная бумага, </a:t>
            </a:r>
          </a:p>
          <a:p>
            <a:pPr marL="0" indent="0" algn="ctr">
              <a:buNone/>
            </a:pPr>
            <a:r>
              <a:rPr lang="ru-RU" b="1" dirty="0" smtClean="0"/>
              <a:t>опрыскиватель,</a:t>
            </a:r>
          </a:p>
          <a:p>
            <a:pPr marL="0" indent="0" algn="ctr">
              <a:buNone/>
            </a:pPr>
            <a:r>
              <a:rPr lang="ru-RU" b="1" dirty="0" smtClean="0"/>
              <a:t> резинки или цветные нитки,</a:t>
            </a:r>
          </a:p>
          <a:p>
            <a:pPr marL="0" indent="0" algn="ctr">
              <a:buNone/>
            </a:pPr>
            <a:r>
              <a:rPr lang="ru-RU" b="1" dirty="0" smtClean="0"/>
              <a:t> емкости небольшого размера. </a:t>
            </a:r>
            <a:endParaRPr lang="ru-RU" b="1" dirty="0"/>
          </a:p>
        </p:txBody>
      </p:sp>
      <p:pic>
        <p:nvPicPr>
          <p:cNvPr id="5122" name="Picture 2" descr="C:\Users\Teacher\Desktop\посадки 14\IMG_549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7584" y="1268760"/>
            <a:ext cx="6975987" cy="32323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5311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изготовления посевных трубочек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Teacher\Desktop\посадки 14\IMG_552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99245" y="2996952"/>
            <a:ext cx="2983880" cy="36109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Teacher\Desktop\посадки 14\IMG_549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-1043217" y="2976850"/>
            <a:ext cx="5134434" cy="24383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Teacher\Desktop\посадки 14\IMG_549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1600527" y="3016097"/>
            <a:ext cx="5134433" cy="23598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80112" y="1628801"/>
            <a:ext cx="2983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Разложили семена;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Закрыли вторым слоем бумаги и смочили;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Осторожно скручиваем.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24209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изготовления (продолжение)</a:t>
            </a:r>
            <a:endParaRPr lang="ru-RU" dirty="0"/>
          </a:p>
        </p:txBody>
      </p:sp>
      <p:pic>
        <p:nvPicPr>
          <p:cNvPr id="6146" name="Picture 2" descr="C:\Users\Teacher\Desktop\посадки 14\IMG_550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9592" y="1408870"/>
            <a:ext cx="3024336" cy="35970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Teacher\Desktop\посадки 14\IMG_550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48064" y="1412775"/>
            <a:ext cx="3415900" cy="36136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5157192"/>
            <a:ext cx="3312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Трубки с семенами закрепляют резинкой или цветными нитками, пометив сорт.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148064" y="5157192"/>
            <a:ext cx="3816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контейнеры наливают ¼ воды и  ставят трубки, вода поднимается по бумаге и смачивает семена.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405729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Проращивание семян томата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517232"/>
            <a:ext cx="8627310" cy="60893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     На подоконнике                     Между секциями батареи </a:t>
            </a:r>
            <a:endParaRPr lang="ru-RU" dirty="0"/>
          </a:p>
        </p:txBody>
      </p:sp>
      <p:pic>
        <p:nvPicPr>
          <p:cNvPr id="7170" name="Picture 2" descr="C:\Users\Teacher\Desktop\посадки 14\IMG_55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4680520" cy="35103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Teacher\Desktop\посадки 14\IMG_55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989" y="1556791"/>
            <a:ext cx="4680521" cy="35103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9792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435</Words>
  <Application>Microsoft Office PowerPoint</Application>
  <PresentationFormat>Экран (4:3)</PresentationFormat>
  <Paragraphs>70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«Сравнение альтернативных и традиционных способов посева семян овощных культур».</vt:lpstr>
      <vt:lpstr>Традиционные способы посадки</vt:lpstr>
      <vt:lpstr>Предпосевная обработка семян</vt:lpstr>
      <vt:lpstr>Проращивание семян между слоями туалетной бумаги</vt:lpstr>
      <vt:lpstr>Высадка полученных проростков  в грунт</vt:lpstr>
      <vt:lpstr>Изготовление посевных трубочек</vt:lpstr>
      <vt:lpstr>Этапы изготовления посевных трубочек</vt:lpstr>
      <vt:lpstr>Этапы изготовления (продолжение)</vt:lpstr>
      <vt:lpstr>Проращивание семян томата </vt:lpstr>
      <vt:lpstr>Слайд 10</vt:lpstr>
      <vt:lpstr>Первые всходы томатов</vt:lpstr>
      <vt:lpstr> Сравнение размеров семядольных листьев у рассады, выращенной разными способами</vt:lpstr>
      <vt:lpstr>Распикированная рассада из трубочек и из грунта</vt:lpstr>
      <vt:lpstr>Рассада в трубочках готова к высаживанию в грунт</vt:lpstr>
      <vt:lpstr>Стержневая корневая система томата</vt:lpstr>
      <vt:lpstr>Удаление части корня (пикировка) для роста боковых корней</vt:lpstr>
      <vt:lpstr>Так выглядит рассада через 2 месяца</vt:lpstr>
      <vt:lpstr>Разные способы посева семян картофеля</vt:lpstr>
      <vt:lpstr>Всходы семян картофеля</vt:lpstr>
      <vt:lpstr>Возраст картофеля  дней</vt:lpstr>
      <vt:lpstr>Сажаем … спички</vt:lpstr>
      <vt:lpstr>«Спички» дали всходы!</vt:lpstr>
      <vt:lpstr>Вместо торфяных таблеток</vt:lpstr>
      <vt:lpstr>Чайные пакеты взамен покупным торфяным таблеткам</vt:lpstr>
      <vt:lpstr>Киндер-сюрприз для посева мелких семян</vt:lpstr>
      <vt:lpstr>Посадочные ленты своими руками</vt:lpstr>
      <vt:lpstr>Этапы изготовления ленты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Дарья</cp:lastModifiedBy>
  <cp:revision>30</cp:revision>
  <dcterms:created xsi:type="dcterms:W3CDTF">2014-04-17T05:12:16Z</dcterms:created>
  <dcterms:modified xsi:type="dcterms:W3CDTF">2017-01-03T09:15:26Z</dcterms:modified>
</cp:coreProperties>
</file>