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7" r:id="rId2"/>
    <p:sldId id="258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910" autoAdjust="0"/>
  </p:normalViewPr>
  <p:slideViewPr>
    <p:cSldViewPr snapToGrid="0">
      <p:cViewPr varScale="1">
        <p:scale>
          <a:sx n="73" d="100"/>
          <a:sy n="73" d="100"/>
        </p:scale>
        <p:origin x="-570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12719-7DBF-41B1-879C-FAB483EFF814}" type="datetimeFigureOut">
              <a:rPr lang="en-GB" smtClean="0"/>
              <a:pPr/>
              <a:t>13/05/2016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5798E-52A9-4D95-892F-A32120EC5C1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5968699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12719-7DBF-41B1-879C-FAB483EFF814}" type="datetimeFigureOut">
              <a:rPr lang="en-GB" smtClean="0"/>
              <a:pPr/>
              <a:t>13/05/2016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5798E-52A9-4D95-892F-A32120EC5C1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7769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12719-7DBF-41B1-879C-FAB483EFF814}" type="datetimeFigureOut">
              <a:rPr lang="en-GB" smtClean="0"/>
              <a:pPr/>
              <a:t>13/05/2016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5798E-52A9-4D95-892F-A32120EC5C1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1604802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12719-7DBF-41B1-879C-FAB483EFF814}" type="datetimeFigureOut">
              <a:rPr lang="en-GB" smtClean="0"/>
              <a:pPr/>
              <a:t>13/05/2016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5798E-52A9-4D95-892F-A32120EC5C1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3578486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12719-7DBF-41B1-879C-FAB483EFF814}" type="datetimeFigureOut">
              <a:rPr lang="en-GB" smtClean="0"/>
              <a:pPr/>
              <a:t>13/05/2016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5798E-52A9-4D95-892F-A32120EC5C1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18317416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12719-7DBF-41B1-879C-FAB483EFF814}" type="datetimeFigureOut">
              <a:rPr lang="en-GB" smtClean="0"/>
              <a:pPr/>
              <a:t>13/05/2016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5798E-52A9-4D95-892F-A32120EC5C1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5554214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12719-7DBF-41B1-879C-FAB483EFF814}" type="datetimeFigureOut">
              <a:rPr lang="en-GB" smtClean="0"/>
              <a:pPr/>
              <a:t>13/05/2016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5798E-52A9-4D95-892F-A32120EC5C1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0567044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12719-7DBF-41B1-879C-FAB483EFF814}" type="datetimeFigureOut">
              <a:rPr lang="en-GB" smtClean="0"/>
              <a:pPr/>
              <a:t>13/05/2016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5798E-52A9-4D95-892F-A32120EC5C1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8620594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12719-7DBF-41B1-879C-FAB483EFF814}" type="datetimeFigureOut">
              <a:rPr lang="en-GB" smtClean="0"/>
              <a:pPr/>
              <a:t>13/05/2016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5798E-52A9-4D95-892F-A32120EC5C1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6575661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12719-7DBF-41B1-879C-FAB483EFF814}" type="datetimeFigureOut">
              <a:rPr lang="en-GB" smtClean="0"/>
              <a:pPr/>
              <a:t>13/05/2016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5798E-52A9-4D95-892F-A32120EC5C1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0500479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12719-7DBF-41B1-879C-FAB483EFF814}" type="datetimeFigureOut">
              <a:rPr lang="en-GB" smtClean="0"/>
              <a:pPr/>
              <a:t>13/05/2016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5798E-52A9-4D95-892F-A32120EC5C1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7472210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12719-7DBF-41B1-879C-FAB483EFF814}" type="datetimeFigureOut">
              <a:rPr lang="en-GB" smtClean="0"/>
              <a:pPr/>
              <a:t>13/05/2016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5798E-52A9-4D95-892F-A32120EC5C1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3045191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12719-7DBF-41B1-879C-FAB483EFF814}" type="datetimeFigureOut">
              <a:rPr lang="en-GB" smtClean="0"/>
              <a:pPr/>
              <a:t>13/05/2016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5798E-52A9-4D95-892F-A32120EC5C1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6443801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12719-7DBF-41B1-879C-FAB483EFF814}" type="datetimeFigureOut">
              <a:rPr lang="en-GB" smtClean="0"/>
              <a:pPr/>
              <a:t>13/05/2016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5798E-52A9-4D95-892F-A32120EC5C1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9644016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12719-7DBF-41B1-879C-FAB483EFF814}" type="datetimeFigureOut">
              <a:rPr lang="en-GB" smtClean="0"/>
              <a:pPr/>
              <a:t>13/05/2016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5798E-52A9-4D95-892F-A32120EC5C1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7236035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12719-7DBF-41B1-879C-FAB483EFF814}" type="datetimeFigureOut">
              <a:rPr lang="en-GB" smtClean="0"/>
              <a:pPr/>
              <a:t>13/05/2016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5798E-52A9-4D95-892F-A32120EC5C1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557613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312719-7DBF-41B1-879C-FAB483EFF814}" type="datetimeFigureOut">
              <a:rPr lang="en-GB" smtClean="0"/>
              <a:pPr/>
              <a:t>13/05/2016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E005798E-52A9-4D95-892F-A32120EC5C1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1853953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18753"/>
            <a:ext cx="8596668" cy="1811647"/>
          </a:xfrm>
        </p:spPr>
        <p:txBody>
          <a:bodyPr/>
          <a:lstStyle/>
          <a:p>
            <a:pPr algn="ctr"/>
            <a:r>
              <a:rPr lang="en-US" sz="5400" dirty="0" smtClean="0">
                <a:solidFill>
                  <a:srgbClr val="FF0000"/>
                </a:solidFill>
              </a:rPr>
              <a:t>City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sz="5400" dirty="0" smtClean="0">
                <a:solidFill>
                  <a:srgbClr val="FF0000"/>
                </a:solidFill>
              </a:rPr>
              <a:t>Engels</a:t>
            </a:r>
            <a:r>
              <a:rPr lang="en-US" dirty="0" smtClean="0"/>
              <a:t>.</a:t>
            </a:r>
            <a:endParaRPr lang="en-GB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95648" y="1422805"/>
            <a:ext cx="7220196" cy="5410004"/>
          </a:xfrm>
        </p:spPr>
      </p:pic>
    </p:spTree>
    <p:extLst>
      <p:ext uri="{BB962C8B-B14F-4D97-AF65-F5344CB8AC3E}">
        <p14:creationId xmlns:p14="http://schemas.microsoft.com/office/powerpoint/2010/main" xmlns="" val="222206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001971" cy="73951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City Engels is</a:t>
            </a:r>
            <a:r>
              <a:rPr lang="ru-RU" dirty="0" smtClean="0"/>
              <a:t> </a:t>
            </a:r>
            <a:r>
              <a:rPr lang="en-US" dirty="0" smtClean="0"/>
              <a:t>located in Saratov region.</a:t>
            </a:r>
            <a:endParaRPr lang="en-GB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85808" y="1349115"/>
            <a:ext cx="7436108" cy="5508885"/>
          </a:xfrm>
        </p:spPr>
      </p:pic>
    </p:spTree>
    <p:extLst>
      <p:ext uri="{BB962C8B-B14F-4D97-AF65-F5344CB8AC3E}">
        <p14:creationId xmlns:p14="http://schemas.microsoft.com/office/powerpoint/2010/main" xmlns="" val="1993832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5460" y="609600"/>
            <a:ext cx="2291496" cy="5708073"/>
          </a:xfrm>
        </p:spPr>
        <p:txBody>
          <a:bodyPr>
            <a:noAutofit/>
          </a:bodyPr>
          <a:lstStyle/>
          <a:p>
            <a:r>
              <a:rPr lang="ru-RU" sz="2800" dirty="0" smtClean="0"/>
              <a:t>С</a:t>
            </a:r>
            <a:r>
              <a:rPr lang="en-US" sz="2800" dirty="0" err="1" smtClean="0"/>
              <a:t>ity</a:t>
            </a:r>
            <a:r>
              <a:rPr lang="en-US" sz="2800" dirty="0" smtClean="0"/>
              <a:t> Engels </a:t>
            </a:r>
            <a:r>
              <a:rPr lang="en-US" sz="2800" dirty="0" smtClean="0"/>
              <a:t>is </a:t>
            </a:r>
            <a:r>
              <a:rPr lang="en-US" sz="2800" dirty="0" smtClean="0"/>
              <a:t>founded in 1747 </a:t>
            </a:r>
            <a:r>
              <a:rPr lang="en-US" sz="2800" dirty="0" smtClean="0"/>
              <a:t>year.</a:t>
            </a:r>
            <a:r>
              <a:rPr lang="en-US" sz="2800" dirty="0" smtClean="0"/>
              <a:t> </a:t>
            </a:r>
            <a:r>
              <a:rPr lang="en-US" sz="2800" dirty="0" smtClean="0"/>
              <a:t>It was </a:t>
            </a:r>
            <a:r>
              <a:rPr lang="en-US" sz="2800" dirty="0" smtClean="0"/>
              <a:t>named Pokrovskaya Sloboda.But in 1</a:t>
            </a:r>
            <a:r>
              <a:rPr lang="ru-RU" sz="2800" dirty="0" smtClean="0"/>
              <a:t>931</a:t>
            </a:r>
            <a:r>
              <a:rPr lang="en-US" sz="2800" dirty="0" smtClean="0"/>
              <a:t> year </a:t>
            </a:r>
            <a:r>
              <a:rPr lang="en-US" sz="2800" dirty="0" smtClean="0"/>
              <a:t>it was  </a:t>
            </a:r>
            <a:r>
              <a:rPr lang="en-US" sz="2800" dirty="0" smtClean="0"/>
              <a:t>renamed </a:t>
            </a:r>
            <a:r>
              <a:rPr lang="en-US" sz="2800" dirty="0" smtClean="0"/>
              <a:t>in </a:t>
            </a:r>
            <a:r>
              <a:rPr lang="en-US" sz="2800" dirty="0" smtClean="0"/>
              <a:t>Engels</a:t>
            </a:r>
            <a:r>
              <a:rPr lang="ru-RU" sz="2800" dirty="0" smtClean="0"/>
              <a:t>.</a:t>
            </a:r>
            <a:r>
              <a:rPr lang="en-US" sz="2800" dirty="0" smtClean="0"/>
              <a:t/>
            </a:r>
            <a:br>
              <a:rPr lang="en-US" sz="2800" dirty="0" smtClean="0"/>
            </a:br>
            <a:endParaRPr lang="en-GB" sz="28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05196" y="1140032"/>
            <a:ext cx="5370611" cy="3693226"/>
          </a:xfrm>
        </p:spPr>
      </p:pic>
    </p:spTree>
    <p:extLst>
      <p:ext uri="{BB962C8B-B14F-4D97-AF65-F5344CB8AC3E}">
        <p14:creationId xmlns:p14="http://schemas.microsoft.com/office/powerpoint/2010/main" xmlns="" val="4187050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681350" y="1128157"/>
            <a:ext cx="5842659" cy="456768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22954" y="514925"/>
            <a:ext cx="2990955" cy="5526436"/>
          </a:xfrm>
        </p:spPr>
        <p:txBody>
          <a:bodyPr>
            <a:normAutofit/>
          </a:bodyPr>
          <a:lstStyle/>
          <a:p>
            <a:r>
              <a:rPr lang="en-US" sz="2800" dirty="0" smtClean="0"/>
              <a:t>City Engels </a:t>
            </a:r>
            <a:r>
              <a:rPr lang="en-US" sz="2800" dirty="0" smtClean="0"/>
              <a:t>is famous </a:t>
            </a:r>
            <a:r>
              <a:rPr lang="en-US" sz="2800" dirty="0" smtClean="0"/>
              <a:t>for its history</a:t>
            </a:r>
            <a:r>
              <a:rPr lang="en-US" sz="2800" dirty="0" smtClean="0"/>
              <a:t>, </a:t>
            </a:r>
            <a:r>
              <a:rPr lang="en-US" sz="2800" dirty="0" err="1" smtClean="0"/>
              <a:t>hom</a:t>
            </a:r>
            <a:r>
              <a:rPr lang="en-US" sz="2800" dirty="0" smtClean="0"/>
              <a:t>-museum L. </a:t>
            </a:r>
            <a:r>
              <a:rPr lang="en-US" sz="2800" dirty="0" smtClean="0"/>
              <a:t>Kassil,cinema Rodina</a:t>
            </a:r>
            <a:r>
              <a:rPr lang="ru-RU" sz="2800" dirty="0" smtClean="0"/>
              <a:t>,</a:t>
            </a:r>
            <a:r>
              <a:rPr lang="en-US" sz="2800" dirty="0" smtClean="0"/>
              <a:t>Engels beach,place of landing </a:t>
            </a:r>
            <a:r>
              <a:rPr lang="en-US" sz="2800" dirty="0" smtClean="0"/>
              <a:t>Gagarin.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31295961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93817" y="4595751"/>
            <a:ext cx="8502107" cy="1923802"/>
          </a:xfrm>
        </p:spPr>
        <p:txBody>
          <a:bodyPr/>
          <a:lstStyle/>
          <a:p>
            <a:r>
              <a:rPr lang="en-GB" dirty="0" smtClean="0"/>
              <a:t>The </a:t>
            </a:r>
            <a:r>
              <a:rPr lang="en-GB" dirty="0" smtClean="0"/>
              <a:t>presentation </a:t>
            </a:r>
            <a:r>
              <a:rPr lang="en-GB" dirty="0" smtClean="0"/>
              <a:t>is prepared by </a:t>
            </a:r>
            <a:r>
              <a:rPr lang="en-GB" dirty="0" err="1" smtClean="0"/>
              <a:t>Stryuk</a:t>
            </a:r>
            <a:r>
              <a:rPr lang="en-GB" dirty="0" smtClean="0"/>
              <a:t> </a:t>
            </a:r>
            <a:r>
              <a:rPr lang="en-GB" dirty="0" smtClean="0"/>
              <a:t>Kristina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student </a:t>
            </a:r>
            <a:r>
              <a:rPr lang="en-GB" smtClean="0"/>
              <a:t>6 </a:t>
            </a:r>
            <a:r>
              <a:rPr lang="en-GB" smtClean="0"/>
              <a:t>class school </a:t>
            </a:r>
            <a:r>
              <a:rPr lang="en-GB" dirty="0" smtClean="0"/>
              <a:t>No 15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2042556" y="771897"/>
            <a:ext cx="524889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solidFill>
                  <a:schemeClr val="accent6">
                    <a:lumMod val="50000"/>
                  </a:schemeClr>
                </a:solidFill>
              </a:rPr>
              <a:t>Thank you for watching</a:t>
            </a:r>
            <a:r>
              <a:rPr lang="ru-RU" sz="6600" dirty="0" smtClean="0">
                <a:solidFill>
                  <a:schemeClr val="accent6">
                    <a:lumMod val="50000"/>
                  </a:schemeClr>
                </a:solidFill>
              </a:rPr>
              <a:t>!</a:t>
            </a:r>
            <a:endParaRPr lang="en-GB" sz="66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37013049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79</TotalTime>
  <Words>67</Words>
  <Application>Microsoft Office PowerPoint</Application>
  <PresentationFormat>Произвольный</PresentationFormat>
  <Paragraphs>6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Грань</vt:lpstr>
      <vt:lpstr>City Engels.</vt:lpstr>
      <vt:lpstr>City Engels is located in Saratov region.</vt:lpstr>
      <vt:lpstr>Сity Engels is founded in 1747 year. It was named Pokrovskaya Sloboda.But in 1931 year it was  renamed in Engels. </vt:lpstr>
      <vt:lpstr>Слайд 4</vt:lpstr>
      <vt:lpstr>The presentation is prepared by Stryuk Kristina  student 6 class school No 15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City Engels.</dc:title>
  <dc:creator>Ekaterina Novikova</dc:creator>
  <cp:lastModifiedBy>Tanusha</cp:lastModifiedBy>
  <cp:revision>9</cp:revision>
  <dcterms:created xsi:type="dcterms:W3CDTF">2016-02-12T08:21:46Z</dcterms:created>
  <dcterms:modified xsi:type="dcterms:W3CDTF">2016-05-13T10:34:32Z</dcterms:modified>
</cp:coreProperties>
</file>