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</p:sldMasterIdLst>
  <p:sldIdLst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7E5DA-30F2-42E0-B805-E2937DE58FAA}" type="datetimeFigureOut">
              <a:rPr lang="ru-RU" smtClean="0"/>
              <a:t>02.01.2017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2ECEA-C4D0-4661-BE9A-417ED09033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741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7E5DA-30F2-42E0-B805-E2937DE58FAA}" type="datetimeFigureOut">
              <a:rPr lang="ru-RU" smtClean="0"/>
              <a:t>02.01.2017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2ECEA-C4D0-4661-BE9A-417ED09033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60531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7E5DA-30F2-42E0-B805-E2937DE58FAA}" type="datetimeFigureOut">
              <a:rPr lang="ru-RU" smtClean="0"/>
              <a:t>02.01.2017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2ECEA-C4D0-4661-BE9A-417ED09033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54514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F81D23-1B57-4F4D-AA83-829C537DF1FA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02.01.2017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3E0902-F0B2-4946-A519-2AD621A808BA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10490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F81D23-1B57-4F4D-AA83-829C537DF1FA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02.01.2017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3E0902-F0B2-4946-A519-2AD621A808BA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2466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F81D23-1B57-4F4D-AA83-829C537DF1FA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02.01.2017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3E0902-F0B2-4946-A519-2AD621A808BA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3782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F81D23-1B57-4F4D-AA83-829C537DF1FA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02.01.2017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3E0902-F0B2-4946-A519-2AD621A808BA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15855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F81D23-1B57-4F4D-AA83-829C537DF1FA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02.01.2017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3E0902-F0B2-4946-A519-2AD621A808BA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76351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F81D23-1B57-4F4D-AA83-829C537DF1FA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02.01.2017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3E0902-F0B2-4946-A519-2AD621A808BA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82973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F81D23-1B57-4F4D-AA83-829C537DF1FA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02.01.2017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3E0902-F0B2-4946-A519-2AD621A808BA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21745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F81D23-1B57-4F4D-AA83-829C537DF1FA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02.01.2017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3E0902-F0B2-4946-A519-2AD621A808BA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6733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7E5DA-30F2-42E0-B805-E2937DE58FAA}" type="datetimeFigureOut">
              <a:rPr lang="ru-RU" smtClean="0"/>
              <a:t>02.01.2017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2ECEA-C4D0-4661-BE9A-417ED09033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64155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F81D23-1B57-4F4D-AA83-829C537DF1FA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02.01.2017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3E0902-F0B2-4946-A519-2AD621A808BA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0650014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F81D23-1B57-4F4D-AA83-829C537DF1FA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02.01.2017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3E0902-F0B2-4946-A519-2AD621A808BA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4991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F81D23-1B57-4F4D-AA83-829C537DF1FA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02.01.2017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3E0902-F0B2-4946-A519-2AD621A808BA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30722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F81D23-1B57-4F4D-AA83-829C537DF1FA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02.01.2017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3E0902-F0B2-4946-A519-2AD621A808BA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001713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F81D23-1B57-4F4D-AA83-829C537DF1FA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02.01.2017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3E0902-F0B2-4946-A519-2AD621A808BA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810815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F81D23-1B57-4F4D-AA83-829C537DF1FA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02.01.2017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3E0902-F0B2-4946-A519-2AD621A808BA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124050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F81D23-1B57-4F4D-AA83-829C537DF1FA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02.01.2017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3E0902-F0B2-4946-A519-2AD621A808BA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742128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F81D23-1B57-4F4D-AA83-829C537DF1FA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02.01.2017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3E0902-F0B2-4946-A519-2AD621A808BA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698183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F81D23-1B57-4F4D-AA83-829C537DF1FA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02.01.2017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3E0902-F0B2-4946-A519-2AD621A808BA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235291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F81D23-1B57-4F4D-AA83-829C537DF1FA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02.01.2017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3E0902-F0B2-4946-A519-2AD621A808BA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87231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7E5DA-30F2-42E0-B805-E2937DE58FAA}" type="datetimeFigureOut">
              <a:rPr lang="ru-RU" smtClean="0"/>
              <a:t>02.01.2017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2ECEA-C4D0-4661-BE9A-417ED09033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543453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F81D23-1B57-4F4D-AA83-829C537DF1FA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02.01.2017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3E0902-F0B2-4946-A519-2AD621A808BA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51073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F81D23-1B57-4F4D-AA83-829C537DF1FA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02.01.2017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3E0902-F0B2-4946-A519-2AD621A808BA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05158423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F81D23-1B57-4F4D-AA83-829C537DF1FA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02.01.2017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3E0902-F0B2-4946-A519-2AD621A808BA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871034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F81D23-1B57-4F4D-AA83-829C537DF1FA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02.01.2017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3E0902-F0B2-4946-A519-2AD621A808BA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466603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F81D23-1B57-4F4D-AA83-829C537DF1FA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02.01.2017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3E0902-F0B2-4946-A519-2AD621A808BA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027634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F81D23-1B57-4F4D-AA83-829C537DF1FA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02.01.2017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3E0902-F0B2-4946-A519-2AD621A808BA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845571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F81D23-1B57-4F4D-AA83-829C537DF1FA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02.01.2017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3E0902-F0B2-4946-A519-2AD621A808BA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208348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F81D23-1B57-4F4D-AA83-829C537DF1FA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02.01.2017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3E0902-F0B2-4946-A519-2AD621A808BA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012113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F81D23-1B57-4F4D-AA83-829C537DF1FA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02.01.2017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3E0902-F0B2-4946-A519-2AD621A808BA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797434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F81D23-1B57-4F4D-AA83-829C537DF1FA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02.01.2017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3E0902-F0B2-4946-A519-2AD621A808BA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4383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7E5DA-30F2-42E0-B805-E2937DE58FAA}" type="datetimeFigureOut">
              <a:rPr lang="ru-RU" smtClean="0"/>
              <a:t>02.01.2017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2ECEA-C4D0-4661-BE9A-417ED09033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877458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F81D23-1B57-4F4D-AA83-829C537DF1FA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02.01.2017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3E0902-F0B2-4946-A519-2AD621A808BA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463883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F81D23-1B57-4F4D-AA83-829C537DF1FA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02.01.2017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3E0902-F0B2-4946-A519-2AD621A808BA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828856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F81D23-1B57-4F4D-AA83-829C537DF1FA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02.01.2017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3E0902-F0B2-4946-A519-2AD621A808BA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02429941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F81D23-1B57-4F4D-AA83-829C537DF1FA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02.01.2017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3E0902-F0B2-4946-A519-2AD621A808BA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400768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F81D23-1B57-4F4D-AA83-829C537DF1FA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02.01.2017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3E0902-F0B2-4946-A519-2AD621A808BA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0040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7E5DA-30F2-42E0-B805-E2937DE58FAA}" type="datetimeFigureOut">
              <a:rPr lang="ru-RU" smtClean="0"/>
              <a:t>02.01.2017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2ECEA-C4D0-4661-BE9A-417ED09033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93204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7E5DA-30F2-42E0-B805-E2937DE58FAA}" type="datetimeFigureOut">
              <a:rPr lang="ru-RU" smtClean="0"/>
              <a:t>02.01.2017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2ECEA-C4D0-4661-BE9A-417ED09033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4088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7E5DA-30F2-42E0-B805-E2937DE58FAA}" type="datetimeFigureOut">
              <a:rPr lang="ru-RU" smtClean="0"/>
              <a:t>02.01.2017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2ECEA-C4D0-4661-BE9A-417ED09033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3694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7E5DA-30F2-42E0-B805-E2937DE58FAA}" type="datetimeFigureOut">
              <a:rPr lang="ru-RU" smtClean="0"/>
              <a:t>02.01.2017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2ECEA-C4D0-4661-BE9A-417ED09033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95204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7E5DA-30F2-42E0-B805-E2937DE58FAA}" type="datetimeFigureOut">
              <a:rPr lang="ru-RU" smtClean="0"/>
              <a:t>02.01.2017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2ECEA-C4D0-4661-BE9A-417ED09033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2581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67E5DA-30F2-42E0-B805-E2937DE58FAA}" type="datetimeFigureOut">
              <a:rPr lang="ru-RU" smtClean="0"/>
              <a:t>02.01.2017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2ECEA-C4D0-4661-BE9A-417ED09033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1303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2CF81D23-1B57-4F4D-AA83-829C537DF1FA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02.01.2017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FD3E0902-F0B2-4946-A519-2AD621A808BA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8387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2CF81D23-1B57-4F4D-AA83-829C537DF1FA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02.01.2017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FD3E0902-F0B2-4946-A519-2AD621A808BA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3038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2CF81D23-1B57-4F4D-AA83-829C537DF1FA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02.01.2017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FD3E0902-F0B2-4946-A519-2AD621A808BA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8466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9.xml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spu.ru/files/u2/book2/history/03tema3/karti3/03vneshnvtorgenia13v_files/image0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05048"/>
            <a:ext cx="8280920" cy="6436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3278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harmonia.tomsk.ru/files/bez_razgadki_24/Urij_Pantuhin._Aleksandr_Nevskij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472" y="785794"/>
            <a:ext cx="5214973" cy="4929222"/>
          </a:xfrm>
          <a:prstGeom prst="rect">
            <a:avLst/>
          </a:prstGeom>
          <a:noFill/>
        </p:spPr>
      </p:pic>
      <p:sp>
        <p:nvSpPr>
          <p:cNvPr id="3" name="Скругленный прямоугольник 2"/>
          <p:cNvSpPr/>
          <p:nvPr/>
        </p:nvSpPr>
        <p:spPr>
          <a:xfrm>
            <a:off x="5795429" y="620688"/>
            <a:ext cx="2952328" cy="239735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«Кто с мечом к нам придёт, тот от меча и погибнет. </a:t>
            </a:r>
          </a:p>
          <a:p>
            <a:pPr algn="ctr"/>
            <a:r>
              <a:rPr lang="ru-RU" sz="2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 том стояла и стоять будет Земля Русская»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856612" y="3789040"/>
            <a:ext cx="2952328" cy="223224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«Не в силе бог, а в правде»</a:t>
            </a:r>
          </a:p>
        </p:txBody>
      </p:sp>
    </p:spTree>
    <p:extLst>
      <p:ext uri="{BB962C8B-B14F-4D97-AF65-F5344CB8AC3E}">
        <p14:creationId xmlns:p14="http://schemas.microsoft.com/office/powerpoint/2010/main" val="2442337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539552" y="1285860"/>
            <a:ext cx="8104414" cy="442915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Домашнее задание:</a:t>
            </a:r>
          </a:p>
          <a:p>
            <a:pPr algn="ctr"/>
            <a:r>
              <a:rPr lang="ru-RU" sz="3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Параграф 17, вопросы устно.</a:t>
            </a:r>
          </a:p>
          <a:p>
            <a:pPr algn="ctr"/>
            <a:r>
              <a:rPr lang="ru-RU" sz="3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Творческое задание: рисунок на тему «Русь между Западом и Востоком»</a:t>
            </a:r>
          </a:p>
        </p:txBody>
      </p:sp>
    </p:spTree>
    <p:extLst>
      <p:ext uri="{BB962C8B-B14F-4D97-AF65-F5344CB8AC3E}">
        <p14:creationId xmlns:p14="http://schemas.microsoft.com/office/powerpoint/2010/main" val="2839171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43553" y="4509120"/>
            <a:ext cx="2966496" cy="864096"/>
          </a:xfrm>
        </p:spPr>
        <p:txBody>
          <a:bodyPr anchor="ctr">
            <a:noAutofit/>
          </a:bodyPr>
          <a:lstStyle/>
          <a:p>
            <a:pPr algn="ctr"/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 меня все получилось</a:t>
            </a:r>
            <a:endParaRPr lang="ru-RU" sz="2400" b="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D:\6 история\урок\clipart-angry-smiley-emoticon-512x512-d1ea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692696"/>
            <a:ext cx="2649538" cy="2525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D:\6 история\урок\happy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412776"/>
            <a:ext cx="2574499" cy="2719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D:\6 история\урок\i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2636912"/>
            <a:ext cx="2486025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3"/>
          <p:cNvSpPr txBox="1">
            <a:spLocks/>
          </p:cNvSpPr>
          <p:nvPr/>
        </p:nvSpPr>
        <p:spPr>
          <a:xfrm>
            <a:off x="3139203" y="3413760"/>
            <a:ext cx="2725475" cy="864096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ru-RU" sz="2400" b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>Надо поработать</a:t>
            </a:r>
            <a:endParaRPr lang="ru-RU" sz="2400" b="0" dirty="0">
              <a:solidFill>
                <a:prstClr val="black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3"/>
          <p:cNvSpPr txBox="1">
            <a:spLocks/>
          </p:cNvSpPr>
          <p:nvPr/>
        </p:nvSpPr>
        <p:spPr>
          <a:xfrm>
            <a:off x="6059957" y="4869160"/>
            <a:ext cx="2366220" cy="864096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ru-RU" sz="2400" b="0" dirty="0" err="1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>Ой!ой!ой</a:t>
            </a:r>
            <a:r>
              <a:rPr lang="ru-RU" sz="2400" b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>! </a:t>
            </a:r>
            <a:endParaRPr lang="ru-RU" sz="2400" b="0" dirty="0">
              <a:solidFill>
                <a:prstClr val="black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6585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785926"/>
            <a:ext cx="7772400" cy="1828800"/>
          </a:xfrm>
        </p:spPr>
        <p:txBody>
          <a:bodyPr anchor="ctr">
            <a:normAutofit/>
          </a:bodyPr>
          <a:lstStyle/>
          <a:p>
            <a:r>
              <a:rPr lang="ru-RU" sz="60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Угроза с Запада</a:t>
            </a:r>
            <a:endParaRPr lang="ru-RU" sz="6000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4643446"/>
            <a:ext cx="7772400" cy="1414466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 класс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истории 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Таран Е.А.</a:t>
            </a:r>
          </a:p>
        </p:txBody>
      </p:sp>
      <p:pic>
        <p:nvPicPr>
          <p:cNvPr id="2050" name="Picture 2" descr="http://mirageswar.com/uploads/posts/2009-06/thumbs/1245186622_voin-sr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3" y="500042"/>
            <a:ext cx="2571768" cy="373493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68354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Проблема: </a:t>
            </a:r>
          </a:p>
          <a:p>
            <a:r>
              <a:rPr lang="ru-RU" sz="4800" dirty="0" smtClean="0"/>
              <a:t>В чем состояла угроза?</a:t>
            </a:r>
          </a:p>
          <a:p>
            <a:r>
              <a:rPr lang="ru-RU" sz="4800" dirty="0" smtClean="0"/>
              <a:t>Как Северо-Западная Русь справилась с этой угрозой?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802687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6715140" y="714356"/>
            <a:ext cx="2000264" cy="521497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ru-RU" dirty="0">
                <a:solidFill>
                  <a:prstClr val="black"/>
                </a:solidFill>
              </a:rPr>
              <a:t>Начало </a:t>
            </a:r>
            <a:r>
              <a:rPr lang="en-US" dirty="0">
                <a:solidFill>
                  <a:prstClr val="black"/>
                </a:solidFill>
              </a:rPr>
              <a:t>XIII</a:t>
            </a:r>
            <a:r>
              <a:rPr lang="ru-RU" dirty="0">
                <a:solidFill>
                  <a:prstClr val="black"/>
                </a:solidFill>
              </a:rPr>
              <a:t> века – немецкие рыцари создали в Прибалтике своё государство – </a:t>
            </a:r>
            <a:r>
              <a:rPr lang="ru-RU" u="sng" dirty="0">
                <a:solidFill>
                  <a:prstClr val="black"/>
                </a:solidFill>
              </a:rPr>
              <a:t>Ливонский орден. </a:t>
            </a:r>
          </a:p>
          <a:p>
            <a:pPr algn="ctr"/>
            <a:endParaRPr lang="ru-RU" u="sng" dirty="0">
              <a:solidFill>
                <a:prstClr val="black"/>
              </a:solidFill>
            </a:endParaRPr>
          </a:p>
          <a:p>
            <a:pPr algn="ctr"/>
            <a:r>
              <a:rPr lang="ru-RU" dirty="0">
                <a:solidFill>
                  <a:prstClr val="black"/>
                </a:solidFill>
              </a:rPr>
              <a:t>Вслед за ними вторглись датчане и шведы.</a:t>
            </a:r>
          </a:p>
        </p:txBody>
      </p:sp>
      <p:pic>
        <p:nvPicPr>
          <p:cNvPr id="17410" name="Picture 2" descr="http://ciwar.ru/wp-content/uploads/2012/05/ritsari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571612"/>
            <a:ext cx="6191250" cy="4638676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2428860" y="500042"/>
            <a:ext cx="3714776" cy="57150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prstClr val="black"/>
                </a:solidFill>
              </a:rPr>
              <a:t>Герб Ливонского ордена</a:t>
            </a:r>
          </a:p>
        </p:txBody>
      </p:sp>
      <p:pic>
        <p:nvPicPr>
          <p:cNvPr id="17412" name="Picture 4" descr="http://upload.wikimedia.org/wikipedia/commons/thumb/4/45/Insignia_Germany_Order_Teutonic.svg/100px-Insignia_Germany_Order_Teutonic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00" y="285728"/>
            <a:ext cx="1366639" cy="15716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98038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5148064" y="620688"/>
            <a:ext cx="3384376" cy="521497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ru-RU" b="1" dirty="0">
                <a:solidFill>
                  <a:prstClr val="black"/>
                </a:solidFill>
              </a:rPr>
              <a:t>Цели:</a:t>
            </a:r>
          </a:p>
          <a:p>
            <a:pPr algn="ctr"/>
            <a:r>
              <a:rPr lang="ru-RU" sz="2800" dirty="0">
                <a:solidFill>
                  <a:prstClr val="black"/>
                </a:solidFill>
              </a:rPr>
              <a:t>Завоевать земли;</a:t>
            </a:r>
          </a:p>
          <a:p>
            <a:pPr algn="ctr"/>
            <a:r>
              <a:rPr lang="ru-RU" sz="2800" dirty="0">
                <a:solidFill>
                  <a:prstClr val="black"/>
                </a:solidFill>
              </a:rPr>
              <a:t>Захватить богатые города;</a:t>
            </a:r>
          </a:p>
          <a:p>
            <a:pPr algn="ctr"/>
            <a:r>
              <a:rPr lang="ru-RU" sz="2800" dirty="0">
                <a:solidFill>
                  <a:prstClr val="black"/>
                </a:solidFill>
              </a:rPr>
              <a:t>Собирать дань с завоеванных народов;</a:t>
            </a:r>
          </a:p>
          <a:p>
            <a:pPr algn="ctr"/>
            <a:r>
              <a:rPr lang="ru-RU" sz="2800" dirty="0">
                <a:solidFill>
                  <a:prstClr val="black"/>
                </a:solidFill>
              </a:rPr>
              <a:t>Обратить народы Руси в католичество </a:t>
            </a:r>
          </a:p>
        </p:txBody>
      </p:sp>
      <p:pic>
        <p:nvPicPr>
          <p:cNvPr id="7" name="Picture 4" descr="точечный рисунок (3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4811"/>
            <a:ext cx="3744912" cy="604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5359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http://www.artgalery.ru/images/full/781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060848"/>
            <a:ext cx="3108614" cy="428628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475656" y="620688"/>
            <a:ext cx="3286148" cy="114300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prstClr val="black"/>
                </a:solidFill>
              </a:rPr>
              <a:t>Князь Александр Ярославич</a:t>
            </a:r>
          </a:p>
        </p:txBody>
      </p:sp>
      <p:pic>
        <p:nvPicPr>
          <p:cNvPr id="7" name="Picture 4" descr="1"/>
          <p:cNvPicPr>
            <a:picLocks noChangeAspect="1" noChangeArrowheads="1"/>
          </p:cNvPicPr>
          <p:nvPr/>
        </p:nvPicPr>
        <p:blipFill>
          <a:blip r:embed="rId3" cstate="email">
            <a:lum bright="12000" contrast="2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476672"/>
            <a:ext cx="2925763" cy="5780087"/>
          </a:xfrm>
          <a:prstGeom prst="rect">
            <a:avLst/>
          </a:prstGeom>
          <a:noFill/>
          <a:ln w="76200">
            <a:solidFill>
              <a:srgbClr val="8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718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589240"/>
            <a:ext cx="8183880" cy="1051560"/>
          </a:xfrm>
        </p:spPr>
        <p:txBody>
          <a:bodyPr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15 мая 1240 год – Невская битва</a:t>
            </a:r>
            <a:endParaRPr lang="ru-RU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6" name="Picture 4" descr="http://topwar.ru/uploads/posts/2012-07/thumbs/1342294009_1238230804_nevskaja-bitv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576" y="620688"/>
            <a:ext cx="7620000" cy="52197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68566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7425" y="5445224"/>
            <a:ext cx="8183880" cy="1051560"/>
          </a:xfrm>
        </p:spPr>
        <p:txBody>
          <a:bodyPr>
            <a:normAutofit/>
          </a:bodyPr>
          <a:lstStyle/>
          <a:p>
            <a:pPr algn="ctr"/>
            <a:r>
              <a:rPr lang="ru-RU" sz="28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1242 год – немецкие рыцари-крестоносцы захватили Псковское княжество</a:t>
            </a:r>
            <a:endParaRPr lang="ru-RU" sz="2800" b="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http://www.proza.ru/pics/2008/07/22/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4906" y="548680"/>
            <a:ext cx="6883482" cy="49292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83868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>
            <a:no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5 апреля 1242 года – Ледовое побоище, или битва на Чудском озере</a:t>
            </a:r>
            <a:endParaRPr lang="ru-RU" sz="3200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http://900igr.net/datai/istorija/Krestonostsy-i-Rus/0018-019-3.Ledovoe-poboisch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976" y="500042"/>
            <a:ext cx="7271896" cy="450059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80082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165</Words>
  <Application>Microsoft Office PowerPoint</Application>
  <PresentationFormat>Экран (4:3)</PresentationFormat>
  <Paragraphs>29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Тема Office</vt:lpstr>
      <vt:lpstr>Аспект</vt:lpstr>
      <vt:lpstr>1_Аспект</vt:lpstr>
      <vt:lpstr>2_Аспект</vt:lpstr>
      <vt:lpstr>Презентация PowerPoint</vt:lpstr>
      <vt:lpstr>Угроза с Запада</vt:lpstr>
      <vt:lpstr>Презентация PowerPoint</vt:lpstr>
      <vt:lpstr>Презентация PowerPoint</vt:lpstr>
      <vt:lpstr>Презентация PowerPoint</vt:lpstr>
      <vt:lpstr>Презентация PowerPoint</vt:lpstr>
      <vt:lpstr>15 мая 1240 год – Невская битва</vt:lpstr>
      <vt:lpstr>1242 год – немецкие рыцари-крестоносцы захватили Псковское княжество</vt:lpstr>
      <vt:lpstr>5 апреля 1242 года – Ледовое побоище, или битва на Чудском озере</vt:lpstr>
      <vt:lpstr>Презентация PowerPoint</vt:lpstr>
      <vt:lpstr>Презентация PowerPoint</vt:lpstr>
      <vt:lpstr>у меня все получилось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Лена</dc:creator>
  <cp:lastModifiedBy>Лена</cp:lastModifiedBy>
  <cp:revision>6</cp:revision>
  <dcterms:created xsi:type="dcterms:W3CDTF">2017-01-02T18:29:17Z</dcterms:created>
  <dcterms:modified xsi:type="dcterms:W3CDTF">2017-01-02T18:38:11Z</dcterms:modified>
</cp:coreProperties>
</file>