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7F4DD-2F29-4975-A20D-B835FAF02EAF}" type="datetimeFigureOut">
              <a:rPr lang="ru-RU" smtClean="0"/>
              <a:t>17.03.2012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EDD0-7827-430D-93C5-47B422E0CF6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7F4DD-2F29-4975-A20D-B835FAF02EAF}" type="datetimeFigureOut">
              <a:rPr lang="ru-RU" smtClean="0"/>
              <a:t>17.03.2012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EDD0-7827-430D-93C5-47B422E0C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7F4DD-2F29-4975-A20D-B835FAF02EAF}" type="datetimeFigureOut">
              <a:rPr lang="ru-RU" smtClean="0"/>
              <a:t>17.03.2012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EDD0-7827-430D-93C5-47B422E0C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7F4DD-2F29-4975-A20D-B835FAF02EAF}" type="datetimeFigureOut">
              <a:rPr lang="ru-RU" smtClean="0"/>
              <a:t>17.03.2012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EDD0-7827-430D-93C5-47B422E0C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7F4DD-2F29-4975-A20D-B835FAF02EAF}" type="datetimeFigureOut">
              <a:rPr lang="ru-RU" smtClean="0"/>
              <a:t>17.03.2012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EDD0-7827-430D-93C5-47B422E0CF6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7F4DD-2F29-4975-A20D-B835FAF02EAF}" type="datetimeFigureOut">
              <a:rPr lang="ru-RU" smtClean="0"/>
              <a:t>17.03.2012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EDD0-7827-430D-93C5-47B422E0C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7F4DD-2F29-4975-A20D-B835FAF02EAF}" type="datetimeFigureOut">
              <a:rPr lang="ru-RU" smtClean="0"/>
              <a:t>17.03.2012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EDD0-7827-430D-93C5-47B422E0C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7F4DD-2F29-4975-A20D-B835FAF02EAF}" type="datetimeFigureOut">
              <a:rPr lang="ru-RU" smtClean="0"/>
              <a:t>17.03.2012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F1EDD0-7827-430D-93C5-47B422E0CF6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7F4DD-2F29-4975-A20D-B835FAF02EAF}" type="datetimeFigureOut">
              <a:rPr lang="ru-RU" smtClean="0"/>
              <a:t>17.03.2012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EDD0-7827-430D-93C5-47B422E0C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7F4DD-2F29-4975-A20D-B835FAF02EAF}" type="datetimeFigureOut">
              <a:rPr lang="ru-RU" smtClean="0"/>
              <a:t>17.03.2012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CF1EDD0-7827-430D-93C5-47B422E0C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967F4DD-2F29-4975-A20D-B835FAF02EAF}" type="datetimeFigureOut">
              <a:rPr lang="ru-RU" smtClean="0"/>
              <a:t>17.03.2012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EDD0-7827-430D-93C5-47B422E0C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967F4DD-2F29-4975-A20D-B835FAF02EAF}" type="datetimeFigureOut">
              <a:rPr lang="ru-RU" smtClean="0"/>
              <a:t>17.03.2012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CF1EDD0-7827-430D-93C5-47B422E0CF6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3643314"/>
            <a:ext cx="7194428" cy="2515554"/>
          </a:xfrm>
        </p:spPr>
        <p:txBody>
          <a:bodyPr/>
          <a:lstStyle/>
          <a:p>
            <a:pPr algn="ctr"/>
            <a:r>
              <a:rPr lang="ru-RU" dirty="0" smtClean="0"/>
              <a:t>Умножение десятичных  дробей</a:t>
            </a:r>
            <a:endParaRPr lang="ru-RU" dirty="0"/>
          </a:p>
        </p:txBody>
      </p:sp>
      <p:pic>
        <p:nvPicPr>
          <p:cNvPr id="4" name="Рисунок 4" descr="32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57166"/>
            <a:ext cx="3743325" cy="312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Верно ли?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643182"/>
            <a:ext cx="8858280" cy="3911633"/>
          </a:xfrm>
        </p:spPr>
        <p:txBody>
          <a:bodyPr numCol="2">
            <a:noAutofit/>
          </a:bodyPr>
          <a:lstStyle/>
          <a:p>
            <a:r>
              <a:rPr lang="ru-RU" sz="3600" dirty="0" smtClean="0"/>
              <a:t>1)0,6*0,5=0,3</a:t>
            </a:r>
          </a:p>
          <a:p>
            <a:r>
              <a:rPr lang="ru-RU" sz="3600" dirty="0" smtClean="0"/>
              <a:t>2)1,8*0,3=0,54</a:t>
            </a:r>
          </a:p>
          <a:p>
            <a:r>
              <a:rPr lang="ru-RU" sz="3600" dirty="0" smtClean="0"/>
              <a:t>3)0,8*0,9=7,2</a:t>
            </a:r>
          </a:p>
          <a:p>
            <a:r>
              <a:rPr lang="ru-RU" sz="3600" dirty="0" smtClean="0"/>
              <a:t>4)5,14:10=51,4</a:t>
            </a:r>
          </a:p>
          <a:p>
            <a:r>
              <a:rPr lang="ru-RU" sz="3600" dirty="0" smtClean="0"/>
              <a:t>5)6,18:6=1,3</a:t>
            </a:r>
          </a:p>
          <a:p>
            <a:pPr>
              <a:buNone/>
            </a:pPr>
            <a:endParaRPr lang="ru-RU" sz="3600" dirty="0" smtClean="0"/>
          </a:p>
          <a:p>
            <a:r>
              <a:rPr lang="ru-RU" sz="3600" dirty="0" smtClean="0"/>
              <a:t>6)4,2*0,2=0,84</a:t>
            </a:r>
          </a:p>
          <a:p>
            <a:r>
              <a:rPr lang="ru-RU" sz="3600" dirty="0" smtClean="0"/>
              <a:t>7)6,1*0,3=1,83</a:t>
            </a:r>
          </a:p>
          <a:p>
            <a:r>
              <a:rPr lang="ru-RU" sz="3600" dirty="0" smtClean="0"/>
              <a:t>8)1,5*0,4=0,6</a:t>
            </a:r>
          </a:p>
          <a:p>
            <a:r>
              <a:rPr lang="ru-RU" sz="3600" dirty="0" smtClean="0"/>
              <a:t>9)7,54:100=0,0754</a:t>
            </a:r>
          </a:p>
          <a:p>
            <a:r>
              <a:rPr lang="ru-RU" sz="3600" dirty="0" smtClean="0"/>
              <a:t>10)9,4:2=4,7</a:t>
            </a:r>
            <a:endParaRPr lang="ru-RU" sz="3600" dirty="0"/>
          </a:p>
        </p:txBody>
      </p:sp>
      <p:pic>
        <p:nvPicPr>
          <p:cNvPr id="4" name="Picture 6" descr="а1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1249" t="25182" r="16145" b="37006"/>
          <a:stretch>
            <a:fillRect/>
          </a:stretch>
        </p:blipFill>
        <p:spPr bwMode="auto">
          <a:xfrm rot="21134086">
            <a:off x="531116" y="104623"/>
            <a:ext cx="1731403" cy="269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Внимание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r>
              <a:rPr lang="ru-RU" sz="5400" dirty="0" smtClean="0"/>
              <a:t>5,6:10</a:t>
            </a:r>
          </a:p>
          <a:p>
            <a:r>
              <a:rPr lang="ru-RU" sz="5400" dirty="0" smtClean="0"/>
              <a:t>12,8:100</a:t>
            </a:r>
          </a:p>
          <a:p>
            <a:r>
              <a:rPr lang="ru-RU" sz="5400" dirty="0" smtClean="0"/>
              <a:t>0,45:10</a:t>
            </a:r>
          </a:p>
          <a:p>
            <a:pPr>
              <a:buNone/>
            </a:pPr>
            <a:endParaRPr lang="ru-RU" sz="5400" dirty="0" smtClean="0"/>
          </a:p>
          <a:p>
            <a:r>
              <a:rPr lang="ru-RU" sz="5400" dirty="0" smtClean="0"/>
              <a:t>5,6*0,1</a:t>
            </a:r>
          </a:p>
          <a:p>
            <a:r>
              <a:rPr lang="ru-RU" sz="5400" dirty="0" smtClean="0"/>
              <a:t>12,8*0,01</a:t>
            </a:r>
          </a:p>
          <a:p>
            <a:r>
              <a:rPr lang="ru-RU" sz="5400" dirty="0" smtClean="0"/>
              <a:t>0,45*0,1</a:t>
            </a:r>
            <a:endParaRPr lang="ru-RU" sz="5400" dirty="0"/>
          </a:p>
        </p:txBody>
      </p:sp>
      <p:pic>
        <p:nvPicPr>
          <p:cNvPr id="4" name="Picture 5" descr="Рисунок1цыц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4857760"/>
            <a:ext cx="1871662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Проверьте свои ответы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5400" dirty="0" smtClean="0"/>
              <a:t>5,6:10=0,56</a:t>
            </a:r>
            <a:endParaRPr lang="ru-RU" sz="5400" dirty="0" smtClean="0"/>
          </a:p>
          <a:p>
            <a:r>
              <a:rPr lang="ru-RU" sz="5400" dirty="0" smtClean="0"/>
              <a:t>12,8:100=0,128</a:t>
            </a:r>
            <a:endParaRPr lang="ru-RU" sz="5400" dirty="0" smtClean="0"/>
          </a:p>
          <a:p>
            <a:r>
              <a:rPr lang="ru-RU" sz="5400" dirty="0" smtClean="0"/>
              <a:t>0,45:10=0,0045</a:t>
            </a:r>
            <a:endParaRPr lang="ru-RU" sz="5400" dirty="0" smtClean="0"/>
          </a:p>
          <a:p>
            <a:r>
              <a:rPr lang="ru-RU" sz="5400" dirty="0" smtClean="0"/>
              <a:t>5,6*0,1=0,56</a:t>
            </a:r>
            <a:endParaRPr lang="ru-RU" sz="5400" dirty="0" smtClean="0"/>
          </a:p>
          <a:p>
            <a:r>
              <a:rPr lang="ru-RU" sz="5400" dirty="0" smtClean="0"/>
              <a:t>12,8*0,01=0,128</a:t>
            </a:r>
            <a:endParaRPr lang="ru-RU" sz="5400" dirty="0" smtClean="0"/>
          </a:p>
          <a:p>
            <a:r>
              <a:rPr lang="ru-RU" sz="5400" dirty="0" smtClean="0"/>
              <a:t>0,45*0,1=0,0045</a:t>
            </a:r>
            <a:endParaRPr lang="ru-RU" sz="5400" dirty="0" smtClean="0"/>
          </a:p>
          <a:p>
            <a:endParaRPr lang="ru-RU" sz="4800" dirty="0"/>
          </a:p>
        </p:txBody>
      </p:sp>
      <p:sp>
        <p:nvSpPr>
          <p:cNvPr id="5" name="16-конечная звезда 4"/>
          <p:cNvSpPr/>
          <p:nvPr/>
        </p:nvSpPr>
        <p:spPr>
          <a:xfrm rot="21182226">
            <a:off x="5436847" y="2258047"/>
            <a:ext cx="3237725" cy="2679379"/>
          </a:xfrm>
          <a:prstGeom prst="star16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</a:t>
            </a:r>
            <a:r>
              <a:rPr lang="ru-RU" sz="7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</a:t>
            </a:r>
            <a:r>
              <a:rPr lang="ru-RU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Правило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8143932" cy="4786346"/>
          </a:xfrm>
        </p:spPr>
        <p:txBody>
          <a:bodyPr>
            <a:noAutofit/>
          </a:bodyPr>
          <a:lstStyle/>
          <a:p>
            <a:r>
              <a:rPr lang="ru-RU" sz="4000" dirty="0" smtClean="0"/>
              <a:t>Для того чтобы умножить десятичную дробь на 0,1; 0,01;0,001 и т.д. необходимо в этой дроби перенести запятую влево на столько цифр сколько их стоит после запятой в  числах 0,1;0,01 и т.д.</a:t>
            </a:r>
            <a:endParaRPr lang="ru-RU" sz="4000" dirty="0"/>
          </a:p>
        </p:txBody>
      </p:sp>
      <p:pic>
        <p:nvPicPr>
          <p:cNvPr id="4" name="Рисунок 22" descr="98379_w465_h260_ff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4786322"/>
            <a:ext cx="192882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31</TotalTime>
  <Words>69</Words>
  <Application>Microsoft Office PowerPoint</Application>
  <PresentationFormat>Экран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Техническая</vt:lpstr>
      <vt:lpstr>Умножение десятичных  дробей</vt:lpstr>
      <vt:lpstr>Верно ли?</vt:lpstr>
      <vt:lpstr>Внимание</vt:lpstr>
      <vt:lpstr>Проверьте свои ответы</vt:lpstr>
      <vt:lpstr>Правило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Умножение десятичных  дробей</dc:title>
  <dc:creator>Admin</dc:creator>
  <cp:lastModifiedBy>Admin</cp:lastModifiedBy>
  <cp:revision>4</cp:revision>
  <dcterms:created xsi:type="dcterms:W3CDTF">2012-03-17T15:35:41Z</dcterms:created>
  <dcterms:modified xsi:type="dcterms:W3CDTF">2012-03-17T16:07:17Z</dcterms:modified>
</cp:coreProperties>
</file>