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1" r:id="rId5"/>
    <p:sldId id="260" r:id="rId6"/>
    <p:sldId id="263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571612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Химический состав костной ткани.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5" name="Picture 3" descr="MCj020358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2214546" cy="54292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8596" name="Picture 4" descr="MPj017524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7" y="1214422"/>
            <a:ext cx="228598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395288" y="2060575"/>
            <a:ext cx="3816350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Органические вещества</a:t>
            </a:r>
          </a:p>
        </p:txBody>
      </p:sp>
      <p:sp>
        <p:nvSpPr>
          <p:cNvPr id="238598" name="Rectangle 6"/>
          <p:cNvSpPr>
            <a:spLocks noChangeArrowheads="1"/>
          </p:cNvSpPr>
          <p:nvPr/>
        </p:nvSpPr>
        <p:spPr bwMode="auto">
          <a:xfrm>
            <a:off x="4643438" y="2060575"/>
            <a:ext cx="3960812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Неорганические </a:t>
            </a:r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вещества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3203575" y="5072074"/>
            <a:ext cx="2520950" cy="7143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dirty="0">
                <a:solidFill>
                  <a:srgbClr val="FF3300"/>
                </a:solidFill>
                <a:latin typeface="Arial" charset="0"/>
              </a:rPr>
              <a:t>Свойства</a:t>
            </a:r>
          </a:p>
        </p:txBody>
      </p:sp>
      <p:sp>
        <p:nvSpPr>
          <p:cNvPr id="238602" name="Rectangle 10"/>
          <p:cNvSpPr>
            <a:spLocks noChangeArrowheads="1"/>
          </p:cNvSpPr>
          <p:nvPr/>
        </p:nvSpPr>
        <p:spPr bwMode="auto">
          <a:xfrm>
            <a:off x="1857357" y="357167"/>
            <a:ext cx="5429288" cy="71438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dirty="0">
                <a:solidFill>
                  <a:srgbClr val="FF3300"/>
                </a:solidFill>
                <a:latin typeface="Arial" charset="0"/>
              </a:rPr>
              <a:t>Химический состав кости</a:t>
            </a:r>
          </a:p>
        </p:txBody>
      </p:sp>
      <p:sp>
        <p:nvSpPr>
          <p:cNvPr id="238605" name="AutoShape 13"/>
          <p:cNvSpPr>
            <a:spLocks noChangeArrowheads="1"/>
          </p:cNvSpPr>
          <p:nvPr/>
        </p:nvSpPr>
        <p:spPr bwMode="auto">
          <a:xfrm>
            <a:off x="2928926" y="1142984"/>
            <a:ext cx="214314" cy="857256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06" name="AutoShape 14"/>
          <p:cNvSpPr>
            <a:spLocks noChangeArrowheads="1"/>
          </p:cNvSpPr>
          <p:nvPr/>
        </p:nvSpPr>
        <p:spPr bwMode="auto">
          <a:xfrm>
            <a:off x="5929322" y="1142984"/>
            <a:ext cx="214314" cy="936624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10" name="AutoShape 18"/>
          <p:cNvSpPr>
            <a:spLocks noChangeArrowheads="1"/>
          </p:cNvSpPr>
          <p:nvPr/>
        </p:nvSpPr>
        <p:spPr bwMode="auto">
          <a:xfrm>
            <a:off x="3357554" y="3214686"/>
            <a:ext cx="285752" cy="1785950"/>
          </a:xfrm>
          <a:prstGeom prst="downArrow">
            <a:avLst>
              <a:gd name="adj1" fmla="val 50000"/>
              <a:gd name="adj2" fmla="val 91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11" name="AutoShape 19"/>
          <p:cNvSpPr>
            <a:spLocks noChangeArrowheads="1"/>
          </p:cNvSpPr>
          <p:nvPr/>
        </p:nvSpPr>
        <p:spPr bwMode="auto">
          <a:xfrm>
            <a:off x="5286380" y="3214686"/>
            <a:ext cx="214314" cy="1785950"/>
          </a:xfrm>
          <a:prstGeom prst="downArrow">
            <a:avLst>
              <a:gd name="adj1" fmla="val 50000"/>
              <a:gd name="adj2" fmla="val 91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8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3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animBg="1"/>
      <p:bldP spid="238598" grpId="0" animBg="1"/>
      <p:bldP spid="238601" grpId="0" animBg="1"/>
      <p:bldP spid="238605" grpId="0" animBg="1"/>
      <p:bldP spid="238606" grpId="0" animBg="1"/>
      <p:bldP spid="238610" grpId="0" animBg="1"/>
      <p:bldP spid="2386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0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Состав</a:t>
            </a:r>
          </a:p>
          <a:p>
            <a:pPr algn="ctr">
              <a:buFont typeface="Wingdings" pitchFamily="2" charset="2"/>
              <a:buNone/>
            </a:pPr>
            <a:endParaRPr lang="ru-RU" sz="40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40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Строение</a:t>
            </a:r>
          </a:p>
          <a:p>
            <a:pPr algn="ctr">
              <a:buFont typeface="Wingdings" pitchFamily="2" charset="2"/>
              <a:buNone/>
            </a:pPr>
            <a:endParaRPr lang="ru-RU" sz="40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40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Свойства </a:t>
            </a:r>
          </a:p>
          <a:p>
            <a:pPr algn="ctr">
              <a:buFont typeface="Wingdings" pitchFamily="2" charset="2"/>
              <a:buNone/>
            </a:pPr>
            <a:endParaRPr lang="ru-RU" sz="40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222" name="AutoShape 6"/>
          <p:cNvSpPr>
            <a:spLocks noChangeArrowheads="1"/>
          </p:cNvSpPr>
          <p:nvPr/>
        </p:nvSpPr>
        <p:spPr bwMode="auto">
          <a:xfrm>
            <a:off x="4357686" y="1214422"/>
            <a:ext cx="428628" cy="1000132"/>
          </a:xfrm>
          <a:prstGeom prst="down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5223" name="AutoShape 7"/>
          <p:cNvSpPr>
            <a:spLocks noChangeArrowheads="1"/>
          </p:cNvSpPr>
          <p:nvPr/>
        </p:nvSpPr>
        <p:spPr bwMode="auto">
          <a:xfrm>
            <a:off x="4357686" y="2714620"/>
            <a:ext cx="428628" cy="928694"/>
          </a:xfrm>
          <a:prstGeom prst="down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5230" name="AutoShape 14"/>
          <p:cNvSpPr>
            <a:spLocks noChangeArrowheads="1"/>
          </p:cNvSpPr>
          <p:nvPr/>
        </p:nvSpPr>
        <p:spPr bwMode="auto">
          <a:xfrm>
            <a:off x="6300788" y="928670"/>
            <a:ext cx="2268537" cy="3357586"/>
          </a:xfrm>
          <a:prstGeom prst="curvedLeftArrow">
            <a:avLst>
              <a:gd name="adj1" fmla="val 6462"/>
              <a:gd name="adj2" fmla="val 30591"/>
              <a:gd name="adj3" fmla="val 203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0"/>
                                        <p:tgtEl>
                                          <p:spTgt spid="26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0"/>
                                        <p:tgtEl>
                                          <p:spTgt spid="265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0"/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0"/>
                                        <p:tgtEl>
                                          <p:spTgt spid="26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2" grpId="0" animBg="1"/>
      <p:bldP spid="265223" grpId="0" animBg="1"/>
      <p:bldP spid="2652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0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Прокалённая кость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festival.1september.ru/articles/413846/img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3647" y="1214422"/>
            <a:ext cx="4145939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271462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Декальцинированная кость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festival.1september.ru/articles/413846/img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8404" y="3295015"/>
            <a:ext cx="4252619" cy="84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5" name="Picture 3" descr="MCj020358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2214546" cy="54292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8596" name="Picture 4" descr="MPj017524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7" y="1214422"/>
            <a:ext cx="228598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395288" y="2060575"/>
            <a:ext cx="3816350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Органические вещества</a:t>
            </a:r>
          </a:p>
        </p:txBody>
      </p:sp>
      <p:sp>
        <p:nvSpPr>
          <p:cNvPr id="238598" name="Rectangle 6"/>
          <p:cNvSpPr>
            <a:spLocks noChangeArrowheads="1"/>
          </p:cNvSpPr>
          <p:nvPr/>
        </p:nvSpPr>
        <p:spPr bwMode="auto">
          <a:xfrm>
            <a:off x="4643438" y="2060575"/>
            <a:ext cx="4143404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Неорганические </a:t>
            </a:r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вещества</a:t>
            </a:r>
          </a:p>
        </p:txBody>
      </p:sp>
      <p:sp>
        <p:nvSpPr>
          <p:cNvPr id="238599" name="Rectangle 7"/>
          <p:cNvSpPr>
            <a:spLocks noChangeArrowheads="1"/>
          </p:cNvSpPr>
          <p:nvPr/>
        </p:nvSpPr>
        <p:spPr bwMode="auto">
          <a:xfrm>
            <a:off x="2285984" y="3789363"/>
            <a:ext cx="1422416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гибкость</a:t>
            </a:r>
          </a:p>
        </p:txBody>
      </p:sp>
      <p:sp>
        <p:nvSpPr>
          <p:cNvPr id="238600" name="Rectangle 8"/>
          <p:cNvSpPr>
            <a:spLocks noChangeArrowheads="1"/>
          </p:cNvSpPr>
          <p:nvPr/>
        </p:nvSpPr>
        <p:spPr bwMode="auto">
          <a:xfrm>
            <a:off x="5003801" y="3860800"/>
            <a:ext cx="178277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>
                <a:solidFill>
                  <a:srgbClr val="000000"/>
                </a:solidFill>
                <a:latin typeface="Arial" charset="0"/>
              </a:rPr>
              <a:t>твёрдость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3203575" y="5072074"/>
            <a:ext cx="2520950" cy="7143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dirty="0">
                <a:solidFill>
                  <a:srgbClr val="FF3300"/>
                </a:solidFill>
                <a:latin typeface="Arial" charset="0"/>
              </a:rPr>
              <a:t>Свойства</a:t>
            </a:r>
          </a:p>
        </p:txBody>
      </p:sp>
      <p:sp>
        <p:nvSpPr>
          <p:cNvPr id="238602" name="Rectangle 10"/>
          <p:cNvSpPr>
            <a:spLocks noChangeArrowheads="1"/>
          </p:cNvSpPr>
          <p:nvPr/>
        </p:nvSpPr>
        <p:spPr bwMode="auto">
          <a:xfrm>
            <a:off x="1857357" y="357167"/>
            <a:ext cx="5429288" cy="71438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dirty="0">
                <a:solidFill>
                  <a:srgbClr val="FF3300"/>
                </a:solidFill>
                <a:latin typeface="Arial" charset="0"/>
              </a:rPr>
              <a:t>Химический состав кости</a:t>
            </a:r>
          </a:p>
        </p:txBody>
      </p:sp>
      <p:sp>
        <p:nvSpPr>
          <p:cNvPr id="238603" name="Rectangle 11"/>
          <p:cNvSpPr>
            <a:spLocks noChangeArrowheads="1"/>
          </p:cNvSpPr>
          <p:nvPr/>
        </p:nvSpPr>
        <p:spPr bwMode="auto">
          <a:xfrm>
            <a:off x="3571868" y="5929330"/>
            <a:ext cx="1785950" cy="57150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прочность</a:t>
            </a:r>
            <a:endParaRPr lang="ru-RU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8605" name="AutoShape 13"/>
          <p:cNvSpPr>
            <a:spLocks noChangeArrowheads="1"/>
          </p:cNvSpPr>
          <p:nvPr/>
        </p:nvSpPr>
        <p:spPr bwMode="auto">
          <a:xfrm>
            <a:off x="2928926" y="1142984"/>
            <a:ext cx="214314" cy="857256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06" name="AutoShape 14"/>
          <p:cNvSpPr>
            <a:spLocks noChangeArrowheads="1"/>
          </p:cNvSpPr>
          <p:nvPr/>
        </p:nvSpPr>
        <p:spPr bwMode="auto">
          <a:xfrm>
            <a:off x="5929322" y="1142984"/>
            <a:ext cx="214314" cy="936624"/>
          </a:xfrm>
          <a:prstGeom prst="downArrow">
            <a:avLst>
              <a:gd name="adj1" fmla="val 50000"/>
              <a:gd name="adj2" fmla="val 116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08" name="AutoShape 16"/>
          <p:cNvSpPr>
            <a:spLocks noChangeArrowheads="1"/>
          </p:cNvSpPr>
          <p:nvPr/>
        </p:nvSpPr>
        <p:spPr bwMode="auto">
          <a:xfrm>
            <a:off x="2771775" y="2997200"/>
            <a:ext cx="215900" cy="792163"/>
          </a:xfrm>
          <a:prstGeom prst="downArrow">
            <a:avLst>
              <a:gd name="adj1" fmla="val 50000"/>
              <a:gd name="adj2" fmla="val 91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09" name="AutoShape 17"/>
          <p:cNvSpPr>
            <a:spLocks noChangeArrowheads="1"/>
          </p:cNvSpPr>
          <p:nvPr/>
        </p:nvSpPr>
        <p:spPr bwMode="auto">
          <a:xfrm>
            <a:off x="5940425" y="2997200"/>
            <a:ext cx="215900" cy="792163"/>
          </a:xfrm>
          <a:prstGeom prst="downArrow">
            <a:avLst>
              <a:gd name="adj1" fmla="val 50000"/>
              <a:gd name="adj2" fmla="val 91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10" name="AutoShape 18"/>
          <p:cNvSpPr>
            <a:spLocks noChangeArrowheads="1"/>
          </p:cNvSpPr>
          <p:nvPr/>
        </p:nvSpPr>
        <p:spPr bwMode="auto">
          <a:xfrm>
            <a:off x="3286116" y="4357694"/>
            <a:ext cx="214314" cy="649287"/>
          </a:xfrm>
          <a:prstGeom prst="downArrow">
            <a:avLst>
              <a:gd name="adj1" fmla="val 50000"/>
              <a:gd name="adj2" fmla="val 91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611" name="AutoShape 19"/>
          <p:cNvSpPr>
            <a:spLocks noChangeArrowheads="1"/>
          </p:cNvSpPr>
          <p:nvPr/>
        </p:nvSpPr>
        <p:spPr bwMode="auto">
          <a:xfrm>
            <a:off x="5286380" y="4429132"/>
            <a:ext cx="214314" cy="571504"/>
          </a:xfrm>
          <a:prstGeom prst="downArrow">
            <a:avLst>
              <a:gd name="adj1" fmla="val 50000"/>
              <a:gd name="adj2" fmla="val 9172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8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3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3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3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3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3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3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7" grpId="0" animBg="1"/>
      <p:bldP spid="238598" grpId="0" animBg="1"/>
      <p:bldP spid="238599" grpId="0" animBg="1"/>
      <p:bldP spid="238600" grpId="0" animBg="1"/>
      <p:bldP spid="238601" grpId="0" animBg="1"/>
      <p:bldP spid="238603" grpId="0" animBg="1"/>
      <p:bldP spid="238605" grpId="0" animBg="1"/>
      <p:bldP spid="238606" grpId="0" animBg="1"/>
      <p:bldP spid="238608" grpId="0" animBg="1"/>
      <p:bldP spid="238609" grpId="0" animBg="1"/>
      <p:bldP spid="238610" grpId="0" animBg="1"/>
      <p:bldP spid="2386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707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Шкала твёрдости.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428736"/>
            <a:ext cx="371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Мел – 1 балл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Алюминий – 2 балла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ru.all.biz/img/ru/catalog/174316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2571738" cy="1514469"/>
          </a:xfrm>
          <a:prstGeom prst="rect">
            <a:avLst/>
          </a:prstGeom>
          <a:noFill/>
        </p:spPr>
      </p:pic>
      <p:pic>
        <p:nvPicPr>
          <p:cNvPr id="1028" name="Picture 4" descr="http://www.metall-96.ru/files/img/xiypb3y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071942"/>
            <a:ext cx="2998896" cy="20002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929190" y="1428736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Медь – 3 балла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29190" y="3643314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Железо – 4 балла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ofogheshayan.com/images/commercial-services/non-ferrous/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1" y="1857364"/>
            <a:ext cx="2685639" cy="1785950"/>
          </a:xfrm>
          <a:prstGeom prst="rect">
            <a:avLst/>
          </a:prstGeom>
          <a:noFill/>
        </p:spPr>
      </p:pic>
      <p:pic>
        <p:nvPicPr>
          <p:cNvPr id="1034" name="Picture 10" descr="http://img.juimg.com/tuku/yulantu/140829/330564-140R91UJ6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143380"/>
            <a:ext cx="2993741" cy="1808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85720" y="2285992"/>
            <a:ext cx="3000396" cy="928694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285720" y="571480"/>
            <a:ext cx="3000396" cy="1000132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786182" y="642918"/>
            <a:ext cx="2714644" cy="1071570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571472" y="4000504"/>
            <a:ext cx="3214710" cy="1143008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6357918" y="2000240"/>
            <a:ext cx="2786082" cy="1071570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3714744" y="3071810"/>
            <a:ext cx="2714644" cy="928694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4714876" y="4643446"/>
            <a:ext cx="2500330" cy="1000132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85720" y="785794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сегодня я узнал...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00496" y="785794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было трудно…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250030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я понял, что…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00496" y="3286124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я научился…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29388" y="2214554"/>
            <a:ext cx="271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меня удивило…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786" y="428625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мне захотелось…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14942" y="4929198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я смог…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74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по химии</dc:title>
  <dc:creator>Наталья</dc:creator>
  <cp:lastModifiedBy>user</cp:lastModifiedBy>
  <cp:revision>12</cp:revision>
  <dcterms:created xsi:type="dcterms:W3CDTF">2014-10-17T02:12:13Z</dcterms:created>
  <dcterms:modified xsi:type="dcterms:W3CDTF">2016-10-18T15:18:39Z</dcterms:modified>
</cp:coreProperties>
</file>