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80" d="100"/>
          <a:sy n="80" d="100"/>
        </p:scale>
        <p:origin x="-216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3D358E1-A33F-4FBE-B919-11905797DEE7}" type="datetimeFigureOut">
              <a:rPr lang="ru-RU" smtClean="0"/>
              <a:t>03.01.2017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A346210-11EB-44DD-BFD7-3701A7B9614B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Росла, росла яблонька,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346210-11EB-44DD-BFD7-3701A7B9614B}" type="slidenum">
              <a:rPr lang="ru-RU" smtClean="0"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Подросла.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346210-11EB-44DD-BFD7-3701A7B9614B}" type="slidenum">
              <a:rPr lang="ru-RU" smtClean="0"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Цвела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346210-11EB-44DD-BFD7-3701A7B9614B}" type="slidenum">
              <a:rPr lang="ru-RU" smtClean="0"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цвела яблонька.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346210-11EB-44DD-BFD7-3701A7B9614B}" type="slidenum">
              <a:rPr lang="ru-RU" smtClean="0"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Отцвела.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346210-11EB-44DD-BFD7-3701A7B9614B}" type="slidenum">
              <a:rPr lang="ru-RU" smtClean="0"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Отряхнула яблонька</a:t>
            </a:r>
            <a:r>
              <a:rPr lang="ru-RU" baseline="0" dirty="0" smtClean="0"/>
              <a:t> свой наряд -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346210-11EB-44DD-BFD7-3701A7B9614B}" type="slidenum">
              <a:rPr lang="ru-RU" smtClean="0"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И поспели яблочки для ребят.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346210-11EB-44DD-BFD7-3701A7B9614B}" type="slidenum">
              <a:rPr lang="ru-RU" smtClean="0"/>
              <a:t>8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03.01.2017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343542667596660490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1"/>
            <a:ext cx="9144000" cy="6858001"/>
          </a:xfrm>
          <a:prstGeom prst="rect">
            <a:avLst/>
          </a:prstGeom>
        </p:spPr>
      </p:pic>
    </p:spTree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0045718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258300" cy="6858000"/>
          </a:xfrm>
          <a:prstGeom prst="rect">
            <a:avLst/>
          </a:prstGeom>
        </p:spPr>
      </p:pic>
      <p:sp>
        <p:nvSpPr>
          <p:cNvPr id="7170" name="AutoShape 2" descr="Картинки по запросу фруктовый сад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172" name="AutoShape 4" descr="Картинки по запросу фруктовый сад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174" name="AutoShape 6" descr="Картинки по запросу фруктовый сад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Картинки по запросу яблоневый сад осенью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929462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a6624adf31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488666571.jpg"/>
          <p:cNvPicPr>
            <a:picLocks noGrp="1" noChangeAspect="1"/>
          </p:cNvPicPr>
          <p:nvPr>
            <p:ph idx="1"/>
          </p:nvPr>
        </p:nvPicPr>
        <p:blipFill>
          <a:blip r:embed="rId3" cstate="email"/>
          <a:stretch>
            <a:fillRect/>
          </a:stretch>
        </p:blipFill>
        <p:spPr>
          <a:xfrm>
            <a:off x="1" y="0"/>
            <a:ext cx="9144000" cy="6858000"/>
          </a:xfrm>
        </p:spPr>
      </p:pic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52qo9f-vnw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3435426675966604908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-1"/>
            <a:ext cx="9144000" cy="6858001"/>
          </a:xfrm>
          <a:prstGeom prst="rect">
            <a:avLst/>
          </a:prstGeom>
        </p:spPr>
      </p:pic>
    </p:spTree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Картинки по запросу яблоки в корзине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</TotalTime>
  <Words>31</Words>
  <PresentationFormat>Экран (4:3)</PresentationFormat>
  <Paragraphs>14</Paragraphs>
  <Slides>8</Slides>
  <Notes>7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Татьяна</dc:creator>
  <cp:lastModifiedBy>Татьяна</cp:lastModifiedBy>
  <cp:revision>5</cp:revision>
  <dcterms:created xsi:type="dcterms:W3CDTF">2016-10-26T17:33:58Z</dcterms:created>
  <dcterms:modified xsi:type="dcterms:W3CDTF">2017-01-03T20:33:20Z</dcterms:modified>
</cp:coreProperties>
</file>