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5C16F-6A03-4E15-AD78-EF6B5DD1995C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7FD93-9740-4380-B67B-426562B76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7FD93-9740-4380-B67B-426562B7652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ru-RU" dirty="0" smtClean="0"/>
              <a:t>Зимние Олимпийские игры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79912" y="4509120"/>
            <a:ext cx="4917232" cy="1429619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smtClean="0"/>
              <a:t>и провела </a:t>
            </a:r>
            <a:r>
              <a:rPr lang="ru-RU" dirty="0" smtClean="0"/>
              <a:t>Вовк М.А.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Наташа\Desktop\image71204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628801"/>
            <a:ext cx="9144000" cy="52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Конькобежный 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Наташа\Desktop\sports_735x491_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14659"/>
            <a:ext cx="9144000" cy="5343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ша\Desktop\Sven_Fischer_2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6516216" cy="67700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/>
          <a:lstStyle/>
          <a:p>
            <a:r>
              <a:rPr lang="ru-RU" dirty="0" smtClean="0"/>
              <a:t>Лыжные гонки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Наташа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ша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ша\Desktop\1680_1050_20100119095758390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ша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Наташа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ша\Desktop\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369" y="0"/>
            <a:ext cx="92053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ша\Desktop\biatlon_dlja_sports_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52939" y="0"/>
            <a:ext cx="104969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114800" y="0"/>
            <a:ext cx="8229600" cy="1143000"/>
          </a:xfrm>
        </p:spPr>
        <p:txBody>
          <a:bodyPr/>
          <a:lstStyle/>
          <a:p>
            <a:r>
              <a:rPr lang="ru-RU" dirty="0" smtClean="0"/>
              <a:t>Биатлон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таша\Desktop\figuristi_na_ldu_1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85963" y="-2087563"/>
            <a:ext cx="15240001" cy="11430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таша\Desktop\569376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1799"/>
            <a:ext cx="9144000" cy="51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таша\Desktop\img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Наташа\Desktop\img13.jpg"/>
          <p:cNvPicPr>
            <a:picLocks noChangeAspect="1" noChangeArrowheads="1"/>
          </p:cNvPicPr>
          <p:nvPr/>
        </p:nvPicPr>
        <p:blipFill>
          <a:blip r:embed="rId3" cstate="print"/>
          <a:srcRect t="-2100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</TotalTime>
  <Words>34</Words>
  <Application>Microsoft Office PowerPoint</Application>
  <PresentationFormat>Экран (4:3)</PresentationFormat>
  <Paragraphs>23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Зимние Олимпийские игры</vt:lpstr>
      <vt:lpstr>Слайд 2</vt:lpstr>
      <vt:lpstr>Слайд 3</vt:lpstr>
      <vt:lpstr>Слайд 4</vt:lpstr>
      <vt:lpstr>Биатлон</vt:lpstr>
      <vt:lpstr>Слайд 6</vt:lpstr>
      <vt:lpstr>ХОККЕЙ</vt:lpstr>
      <vt:lpstr>Слайд 8</vt:lpstr>
      <vt:lpstr>Слайд 9</vt:lpstr>
      <vt:lpstr>Фристайл</vt:lpstr>
      <vt:lpstr>Конькобежный спорт</vt:lpstr>
      <vt:lpstr>Лыжные гонки</vt:lpstr>
      <vt:lpstr>Слайд 13</vt:lpstr>
      <vt:lpstr>Слайд 14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игры</dc:title>
  <dc:creator>Наташа</dc:creator>
  <cp:lastModifiedBy>Светлана</cp:lastModifiedBy>
  <cp:revision>4</cp:revision>
  <dcterms:created xsi:type="dcterms:W3CDTF">2016-01-27T13:05:49Z</dcterms:created>
  <dcterms:modified xsi:type="dcterms:W3CDTF">2017-01-03T10:05:05Z</dcterms:modified>
</cp:coreProperties>
</file>