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0" r:id="rId3"/>
    <p:sldId id="296" r:id="rId4"/>
    <p:sldId id="289" r:id="rId5"/>
    <p:sldId id="260" r:id="rId6"/>
    <p:sldId id="303" r:id="rId7"/>
    <p:sldId id="305" r:id="rId8"/>
    <p:sldId id="290" r:id="rId9"/>
    <p:sldId id="292" r:id="rId10"/>
    <p:sldId id="265" r:id="rId11"/>
    <p:sldId id="299" r:id="rId12"/>
    <p:sldId id="301" r:id="rId13"/>
    <p:sldId id="307" r:id="rId14"/>
    <p:sldId id="302" r:id="rId15"/>
    <p:sldId id="30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1D9E2-4668-4C89-A4FD-0AEBCB4D08C9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1D2B0-BEDB-4BE1-91D3-2A930FA2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МЛ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319087"/>
            <a:ext cx="8343900" cy="621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МОНОТИПИЯ\Печать\Корабли\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4371" cy="648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МОНОТИПИЯ\Печать\Корабли\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0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37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МОНОТИПИЯ\Печать\Корабли\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3103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3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МОНОТИПИЯ\Печать\Корабли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33196" cy="617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МОНОТИПИЯ\Печать\Корабли\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43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56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8594846" cy="5896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4032448" cy="5517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Василий Васильевич </a:t>
            </a:r>
          </a:p>
          <a:p>
            <a:pPr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Верещагин </a:t>
            </a:r>
          </a:p>
          <a:p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Верещагин В.В.(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1842—1904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 — русский живописец и литератор, один из наиболее известных художников-баталистов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1400" b="1" dirty="0" smtClean="0"/>
              <a:t>         Василий в возрасте девяти лет поступил в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морской кадетский корпус. </a:t>
            </a:r>
            <a:r>
              <a:rPr lang="ru-RU" sz="1400" b="1" dirty="0" smtClean="0"/>
              <a:t>По окончании этого заведения, после короткого периода службы, вышел в отставку и поступил в петербургскую</a:t>
            </a: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Академию художеств.</a:t>
            </a:r>
          </a:p>
          <a:p>
            <a:pPr>
              <a:buNone/>
            </a:pPr>
            <a:r>
              <a:rPr lang="ru-RU" sz="1400" b="1" dirty="0" smtClean="0"/>
              <a:t>         Верещагин – доблестный воин, мужественный человек , участник многих сражений и художник, чьи картины и по сей день показывают нам все тяготы и ужасы войны .</a:t>
            </a:r>
          </a:p>
          <a:p>
            <a:pPr>
              <a:buNone/>
            </a:pPr>
            <a:r>
              <a:rPr lang="ru-RU" sz="1400" b="1" dirty="0" smtClean="0"/>
              <a:t>         Когда началась русско-японская  война, Верещагин поехал на фронт. Он погиб, как герой (31 марта 1904 года) вместе с адмиралом С.О.Макаровым при взрыве броненосца «Петропавловск» на внешнем рейде Порт-Артура.</a:t>
            </a:r>
          </a:p>
          <a:p>
            <a:endParaRPr lang="ru-RU" sz="1400" dirty="0"/>
          </a:p>
        </p:txBody>
      </p:sp>
      <p:pic>
        <p:nvPicPr>
          <p:cNvPr id="6" name="Рисунок 5" descr="Р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46435" y="1114205"/>
            <a:ext cx="5910586" cy="463552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52267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8640960" cy="54724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5949280"/>
            <a:ext cx="5872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Васильевич Верещагин  «Перед атакой. Под Плевной»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88640"/>
            <a:ext cx="7087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Баталист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художник пишущий картины, изображающие военные действия.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32" y="1052736"/>
            <a:ext cx="7738808" cy="46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 Константинович  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Айвазовский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4067944" cy="4824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Айвазовский И.К.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( 1817 -1900 ) -знаменитый художник - маринист. Писал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основном морские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пейзажи  и сражения, создал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серии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картин, изображающих крымские прибрежные города.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Его карьера была очень успешной.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Иван Константинович награждён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многими орденами и получил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звание контр-адмирала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В общей сложности художник написал больше 6 тысяч работ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1844 году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стал 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живописцем Главного морского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штаба, а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 1847 — профессором Петербургской Академии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художеств.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Состоял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также в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художественных европейских академиях.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Большой художник, мудрый и щедрый человек, настоящий патриот, оставивший заметный след в истории изобразительного  искусства .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Р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07110" y="993490"/>
            <a:ext cx="6126607" cy="480494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916" y="836711"/>
            <a:ext cx="37444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8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7150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Иван Константинович Айвазовский  </a:t>
            </a:r>
            <a:b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Бриг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«Меркурий», атакованный двумя турецкими кораблями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0"/>
            <a:ext cx="7082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Маринист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художник пишущий картины  , изображающие морской пейзаж.</a:t>
            </a:r>
          </a:p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Р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2"/>
            <a:ext cx="8784976" cy="5616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36712"/>
            <a:ext cx="7992888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«Корабли военно-морского флота России времен Великой Отечественной Войны»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877272"/>
            <a:ext cx="7886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Из фотографий кораблей различных исторических эпох</a:t>
            </a:r>
          </a:p>
          <a:p>
            <a:pPr algn="ctr"/>
            <a:r>
              <a:rPr lang="ru-RU" sz="2400" b="1" i="1" dirty="0" smtClean="0"/>
              <a:t> отметь только те , что участвовали в ВОВ</a:t>
            </a:r>
            <a:endParaRPr lang="ru-RU" sz="2400" b="1" i="1" dirty="0"/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88840"/>
            <a:ext cx="3465654" cy="2415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861048"/>
            <a:ext cx="2880320" cy="1928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356992"/>
            <a:ext cx="3229546" cy="2435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348880"/>
            <a:ext cx="3646755" cy="2263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МОНОТИПИЯ\Печать\Корабли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04448" cy="608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МОНОТИПИЯ\Печать\Корабли\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79207" cy="606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53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МОНОТИПИЯ\Печать\Корабли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10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78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169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Иван  Константинович   Айвазовский  </vt:lpstr>
      <vt:lpstr>Иван Константинович Айвазовский   Бриг «Меркурий», атакованный двумя турецкими кораблями</vt:lpstr>
      <vt:lpstr>ВИКТОРИНА  «Корабли военно-морского флота России времен Великой Отечественной Войны»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композиции  «МОРСКОЙ ПЕЙЗАЖ С КОРАБЛЕМ» в технике монотипии</dc:title>
  <dc:creator>Маша</dc:creator>
  <cp:lastModifiedBy>Мария</cp:lastModifiedBy>
  <cp:revision>140</cp:revision>
  <dcterms:created xsi:type="dcterms:W3CDTF">2015-01-25T16:33:42Z</dcterms:created>
  <dcterms:modified xsi:type="dcterms:W3CDTF">2017-01-04T10:35:50Z</dcterms:modified>
</cp:coreProperties>
</file>