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81" r:id="rId3"/>
    <p:sldId id="288" r:id="rId4"/>
    <p:sldId id="287" r:id="rId5"/>
    <p:sldId id="283" r:id="rId6"/>
    <p:sldId id="284" r:id="rId7"/>
    <p:sldId id="285" r:id="rId8"/>
    <p:sldId id="286" r:id="rId9"/>
    <p:sldId id="260" r:id="rId10"/>
    <p:sldId id="289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FFCC"/>
    <a:srgbClr val="99FF33"/>
    <a:srgbClr val="00FF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9D81A-2825-4E09-BB64-DEDC1F9959CA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B53BF-256A-46A9-9916-B954165410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9D81A-2825-4E09-BB64-DEDC1F9959CA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B53BF-256A-46A9-9916-B954165410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9D81A-2825-4E09-BB64-DEDC1F9959CA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B53BF-256A-46A9-9916-B954165410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9D81A-2825-4E09-BB64-DEDC1F9959CA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B53BF-256A-46A9-9916-B954165410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9D81A-2825-4E09-BB64-DEDC1F9959CA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B53BF-256A-46A9-9916-B954165410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9D81A-2825-4E09-BB64-DEDC1F9959CA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B53BF-256A-46A9-9916-B954165410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9D81A-2825-4E09-BB64-DEDC1F9959CA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B53BF-256A-46A9-9916-B954165410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9D81A-2825-4E09-BB64-DEDC1F9959CA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B53BF-256A-46A9-9916-B954165410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9D81A-2825-4E09-BB64-DEDC1F9959CA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B53BF-256A-46A9-9916-B954165410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9D81A-2825-4E09-BB64-DEDC1F9959CA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B53BF-256A-46A9-9916-B954165410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9D81A-2825-4E09-BB64-DEDC1F9959CA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B53BF-256A-46A9-9916-B954165410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29D81A-2825-4E09-BB64-DEDC1F9959CA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B53BF-256A-46A9-9916-B954165410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\Documents\фоны\4e0a2a085b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&amp;Kcy;&amp;acy;&amp;rcy;&amp;tcy;&amp;icy;&amp;ncy;&amp;kcy;&amp;acy; 28 &amp;icy;&amp;zcy; 260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249"/>
          <a:stretch>
            <a:fillRect/>
          </a:stretch>
        </p:blipFill>
        <p:spPr bwMode="auto">
          <a:xfrm>
            <a:off x="4429124" y="0"/>
            <a:ext cx="4714876" cy="4214818"/>
          </a:xfrm>
          <a:prstGeom prst="rect">
            <a:avLst/>
          </a:prstGeom>
          <a:noFill/>
        </p:spPr>
      </p:pic>
      <p:pic>
        <p:nvPicPr>
          <p:cNvPr id="4" name="Рисунок 3" descr="http://im4-tub-ru.yandex.net/i?id=299044811-00-72"/>
          <p:cNvPicPr/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3857628"/>
            <a:ext cx="2428892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85786" y="142852"/>
            <a:ext cx="3643338" cy="923330"/>
          </a:xfrm>
          <a:prstGeom prst="rect">
            <a:avLst/>
          </a:prstGeom>
        </p:spPr>
        <p:txBody>
          <a:bodyPr wrap="square">
            <a:prstTxWarp prst="textDeflate">
              <a:avLst/>
            </a:prstTxWarp>
            <a:spAutoFit/>
          </a:bodyPr>
          <a:lstStyle/>
          <a:p>
            <a:r>
              <a:rPr lang="ru-RU" i="1" dirty="0" smtClean="0">
                <a:solidFill>
                  <a:srgbClr val="C00000"/>
                </a:solidFill>
              </a:rPr>
              <a:t>Город Счастья 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и по запросу картинки конвенция о правах ребен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3946581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 &amp;Fcy;&amp;ocy;&amp;tcy;&amp;ocy; 11. &amp;Scy;&amp;chcy;&amp;acy;&amp;scy;&amp;tcy;&amp;softcy;&amp;yacy; &amp;icy; &amp;scy;&amp;ocy;&amp;lcy;&amp;ncy;&amp;tscy;&amp;acy; &amp;vcy;&amp;acy;&amp;mcy;, &amp;dcy;&amp;iecy;&amp;tcy;&amp;icy;. 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mp3klab.ru/img.php?aHR0cHM6Ly9pLnl0aW1nLmNvbS92aS9XSkFkMWhJMU12US9ocWRlZmF1bHQuanBn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13" b="26727"/>
          <a:stretch/>
        </p:blipFill>
        <p:spPr bwMode="auto">
          <a:xfrm>
            <a:off x="683568" y="0"/>
            <a:ext cx="7848872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8348545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картинки конвенция право на жизнь ребен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8179316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картинки конвенция о правах ребен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6175891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agfamily.ru/wp-content/uploads/2014/05/image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153400" cy="599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0362185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ds03.infourok.ru/uploads/ex/0c30/0000815f-39a50277/hello_html_2b046f6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739326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metod-kopilka.ru/images/doc/17/11109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4661047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ata2.lact.ru/f1/s/38/541/image/1660/961/medium_1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04802718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картинки конвенция право на питание ребен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-16977"/>
            <a:ext cx="9753600" cy="6867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2</Words>
  <Application>Microsoft Office PowerPoint</Application>
  <PresentationFormat>Экран (4:3)</PresentationFormat>
  <Paragraphs>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</dc:creator>
  <cp:lastModifiedBy>USER</cp:lastModifiedBy>
  <cp:revision>40</cp:revision>
  <dcterms:created xsi:type="dcterms:W3CDTF">2012-06-28T14:53:20Z</dcterms:created>
  <dcterms:modified xsi:type="dcterms:W3CDTF">2016-11-17T14:28:27Z</dcterms:modified>
</cp:coreProperties>
</file>