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8"/>
            <a:ext cx="762000" cy="365125"/>
          </a:xfrm>
        </p:spPr>
        <p:txBody>
          <a:bodyPr/>
          <a:lstStyle/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5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9" y="1535115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3" y="2362203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362203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4" y="1524003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8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88F1A4-F3CB-4300-9D0F-CC52F3CBC4E6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8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8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62FE361-FFC0-468A-88AF-C9D831545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221088"/>
            <a:ext cx="4896544" cy="230425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052736"/>
            <a:ext cx="2883749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6638" y="4221089"/>
            <a:ext cx="489383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404664"/>
            <a:ext cx="7200800" cy="3672408"/>
          </a:xfrm>
        </p:spPr>
        <p:txBody>
          <a:bodyPr>
            <a:noAutofit/>
          </a:bodyPr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600" dirty="0" smtClean="0">
                <a:solidFill>
                  <a:srgbClr val="002060"/>
                </a:solidFill>
                <a:latin typeface="Monotype Corsiva" pitchFamily="66" charset="0"/>
              </a:rPr>
              <a:t>Мир  басен </a:t>
            </a:r>
            <a:br>
              <a:rPr lang="ru-RU" sz="66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6600" dirty="0" smtClean="0">
                <a:solidFill>
                  <a:srgbClr val="002060"/>
                </a:solidFill>
                <a:latin typeface="Monotype Corsiva" pitchFamily="66" charset="0"/>
              </a:rPr>
              <a:t>Ивана       Андреевича Крылова</a:t>
            </a:r>
            <a:endParaRPr lang="ru-RU" sz="6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496944" cy="162880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Одни к деньгам, другие к славе рвутся.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Посмотришь – аж кружится голова!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Не надо мне ни славы, ни </a:t>
            </a:r>
            <a:r>
              <a:rPr lang="ru-RU" sz="2400" i="1" dirty="0" err="1" smtClean="0">
                <a:solidFill>
                  <a:schemeClr val="accent6">
                    <a:lumMod val="50000"/>
                  </a:schemeClr>
                </a:solidFill>
              </a:rPr>
              <a:t>сребра</a:t>
            </a: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А дайте только к детству прикоснуться! 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1772816"/>
            <a:ext cx="3456384" cy="4752528"/>
          </a:xfrm>
        </p:spPr>
        <p:txBody>
          <a:bodyPr>
            <a:normAutofit/>
          </a:bodyPr>
          <a:lstStyle/>
          <a:p>
            <a:r>
              <a:rPr lang="ru-RU" sz="4400" b="1" i="1" dirty="0" smtClean="0"/>
              <a:t>Иван</a:t>
            </a:r>
          </a:p>
          <a:p>
            <a:r>
              <a:rPr lang="ru-RU" sz="4400" b="1" i="1" dirty="0" smtClean="0"/>
              <a:t>Андреевич</a:t>
            </a:r>
          </a:p>
          <a:p>
            <a:r>
              <a:rPr lang="ru-RU" sz="4400" b="1" i="1" dirty="0" smtClean="0"/>
              <a:t>Крылов</a:t>
            </a:r>
          </a:p>
          <a:p>
            <a:r>
              <a:rPr lang="ru-RU" sz="4400" b="1" i="1" dirty="0" smtClean="0"/>
              <a:t>1769-1844</a:t>
            </a:r>
            <a:endParaRPr lang="ru-RU" sz="4400" b="1" i="1" dirty="0"/>
          </a:p>
        </p:txBody>
      </p:sp>
      <p:pic>
        <p:nvPicPr>
          <p:cNvPr id="4" name="Рисунок 3" descr="http://www.klassikpoez.narod.ru/krylo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4032448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</a:rPr>
              <a:t>Басня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— это "краткий рассказ, имеющий иносказательный смысл".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В целях иносказания баснописцы разных времен использовали образы зверей и даже предметов.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 каким же должен быть человек?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5"/>
            <a:ext cx="45719" cy="9368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H="1">
            <a:off x="4599310" y="1535115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3" y="1556792"/>
            <a:ext cx="4040188" cy="482453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Добрым</a:t>
            </a:r>
          </a:p>
          <a:p>
            <a:r>
              <a:rPr lang="ru-RU" sz="3600" b="1" dirty="0" smtClean="0"/>
              <a:t>Умным</a:t>
            </a:r>
          </a:p>
          <a:p>
            <a:r>
              <a:rPr lang="ru-RU" sz="3600" b="1" dirty="0" smtClean="0"/>
              <a:t>Терпеливым</a:t>
            </a:r>
          </a:p>
          <a:p>
            <a:r>
              <a:rPr lang="ru-RU" sz="3600" b="1" dirty="0" smtClean="0"/>
              <a:t>Внимательным</a:t>
            </a:r>
          </a:p>
          <a:p>
            <a:r>
              <a:rPr lang="ru-RU" sz="3600" b="1" dirty="0" smtClean="0"/>
              <a:t>Трудолюбивым</a:t>
            </a:r>
          </a:p>
          <a:p>
            <a:r>
              <a:rPr lang="ru-RU" sz="3600" b="1" dirty="0" smtClean="0"/>
              <a:t>Упорным</a:t>
            </a:r>
          </a:p>
          <a:p>
            <a:r>
              <a:rPr lang="ru-RU" sz="3600" b="1" dirty="0" smtClean="0"/>
              <a:t>Щ</a:t>
            </a:r>
            <a:r>
              <a:rPr lang="ru-RU" sz="3600" b="1" dirty="0" smtClean="0"/>
              <a:t>едрым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484785"/>
            <a:ext cx="4041775" cy="464138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Мудрым</a:t>
            </a:r>
          </a:p>
          <a:p>
            <a:r>
              <a:rPr lang="ru-RU" sz="3600" b="1" dirty="0" smtClean="0"/>
              <a:t>Аккуратным</a:t>
            </a:r>
          </a:p>
          <a:p>
            <a:r>
              <a:rPr lang="ru-RU" sz="3600" b="1" dirty="0" smtClean="0"/>
              <a:t>Вежливым</a:t>
            </a:r>
          </a:p>
          <a:p>
            <a:r>
              <a:rPr lang="ru-RU" sz="3600" b="1" dirty="0" smtClean="0"/>
              <a:t>Воспитанным</a:t>
            </a:r>
          </a:p>
          <a:p>
            <a:r>
              <a:rPr lang="ru-RU" sz="3600" b="1" dirty="0" smtClean="0"/>
              <a:t>Заботливым</a:t>
            </a:r>
          </a:p>
          <a:p>
            <a:r>
              <a:rPr lang="ru-RU" sz="3600" b="1" dirty="0" smtClean="0"/>
              <a:t>Понимающим</a:t>
            </a:r>
          </a:p>
          <a:p>
            <a:r>
              <a:rPr lang="ru-RU" sz="3600" b="1" dirty="0" smtClean="0"/>
              <a:t>Верным</a:t>
            </a:r>
            <a:endParaRPr lang="ru-RU" sz="2800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336</TotalTime>
  <Words>45</Words>
  <Application>Microsoft Office PowerPoint</Application>
  <PresentationFormat>Экран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      Мир  басен  Ивана       Андреевича Крылова</vt:lpstr>
      <vt:lpstr>Одни к деньгам, другие к славе рвутся. Посмотришь – аж кружится голова! Не надо мне ни славы, ни сребра, А дайте только к детству прикоснуться! </vt:lpstr>
      <vt:lpstr>Басня — это "краткий рассказ, имеющий иносказательный смысл".  В целях иносказания баснописцы разных времен использовали образы зверей и даже предметов. </vt:lpstr>
      <vt:lpstr>Так каким же должен быть человек?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басен И.А.Крылова</dc:title>
  <dc:creator>MT</dc:creator>
  <cp:lastModifiedBy>MT</cp:lastModifiedBy>
  <cp:revision>22</cp:revision>
  <dcterms:created xsi:type="dcterms:W3CDTF">2012-02-11T07:54:12Z</dcterms:created>
  <dcterms:modified xsi:type="dcterms:W3CDTF">2012-02-19T11:36:12Z</dcterms:modified>
</cp:coreProperties>
</file>