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615E450-EF59-4943-BD48-FEE3BA48620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C9F1AEE-D16D-4A1F-8DB8-C80D78D3389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9210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E450-EF59-4943-BD48-FEE3BA48620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1AEE-D16D-4A1F-8DB8-C80D78D33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805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E450-EF59-4943-BD48-FEE3BA48620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1AEE-D16D-4A1F-8DB8-C80D78D3389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365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E450-EF59-4943-BD48-FEE3BA48620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1AEE-D16D-4A1F-8DB8-C80D78D3389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443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E450-EF59-4943-BD48-FEE3BA48620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1AEE-D16D-4A1F-8DB8-C80D78D33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21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E450-EF59-4943-BD48-FEE3BA48620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1AEE-D16D-4A1F-8DB8-C80D78D3389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4404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E450-EF59-4943-BD48-FEE3BA48620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1AEE-D16D-4A1F-8DB8-C80D78D3389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1475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E450-EF59-4943-BD48-FEE3BA48620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1AEE-D16D-4A1F-8DB8-C80D78D3389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26926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E450-EF59-4943-BD48-FEE3BA48620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1AEE-D16D-4A1F-8DB8-C80D78D3389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6062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E450-EF59-4943-BD48-FEE3BA48620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1AEE-D16D-4A1F-8DB8-C80D78D33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140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E450-EF59-4943-BD48-FEE3BA48620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1AEE-D16D-4A1F-8DB8-C80D78D3389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6632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E450-EF59-4943-BD48-FEE3BA48620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1AEE-D16D-4A1F-8DB8-C80D78D3389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8168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E450-EF59-4943-BD48-FEE3BA48620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1AEE-D16D-4A1F-8DB8-C80D78D33893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7638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E450-EF59-4943-BD48-FEE3BA48620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1AEE-D16D-4A1F-8DB8-C80D78D3389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6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E450-EF59-4943-BD48-FEE3BA48620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1AEE-D16D-4A1F-8DB8-C80D78D33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577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E450-EF59-4943-BD48-FEE3BA48620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1AEE-D16D-4A1F-8DB8-C80D78D3389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6897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E450-EF59-4943-BD48-FEE3BA48620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1AEE-D16D-4A1F-8DB8-C80D78D33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951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615E450-EF59-4943-BD48-FEE3BA48620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C9F1AEE-D16D-4A1F-8DB8-C80D78D33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21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Personal pronouns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ru-RU" dirty="0" smtClean="0"/>
              <a:t>личные местоимения)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r"/>
            <a:r>
              <a:rPr lang="ru-RU" dirty="0" smtClean="0"/>
              <a:t>Подготовила:</a:t>
            </a:r>
          </a:p>
          <a:p>
            <a:pPr algn="r"/>
            <a:r>
              <a:rPr lang="ru-RU" dirty="0"/>
              <a:t>у</a:t>
            </a:r>
            <a:r>
              <a:rPr lang="ru-RU" dirty="0" smtClean="0"/>
              <a:t>читель английского языка</a:t>
            </a:r>
          </a:p>
          <a:p>
            <a:pPr algn="r"/>
            <a:r>
              <a:rPr lang="ru-RU" dirty="0" smtClean="0"/>
              <a:t>МБОУ СОШ №4</a:t>
            </a:r>
          </a:p>
          <a:p>
            <a:pPr algn="r"/>
            <a:r>
              <a:rPr lang="ru-RU" dirty="0" smtClean="0"/>
              <a:t>Касьянова М.В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2661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personal pronoun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7869" y="777921"/>
            <a:ext cx="9676262" cy="507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7117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6096" y="982132"/>
            <a:ext cx="8052179" cy="1303867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243" y="642722"/>
            <a:ext cx="8681112" cy="553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186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cs typeface="Aharoni" panose="02010803020104030203" pitchFamily="2" charset="-79"/>
              </a:rPr>
              <a:t>Выбери правильное местоимение</a:t>
            </a:r>
            <a:endParaRPr lang="ru-RU" dirty="0">
              <a:cs typeface="Aharoni" panose="02010803020104030203" pitchFamily="2" charset="-79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585" y="2395181"/>
            <a:ext cx="7465325" cy="3657600"/>
          </a:xfrm>
        </p:spPr>
      </p:pic>
    </p:spTree>
    <p:extLst>
      <p:ext uri="{BB962C8B-B14F-4D97-AF65-F5344CB8AC3E}">
        <p14:creationId xmlns:p14="http://schemas.microsoft.com/office/powerpoint/2010/main" val="999812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cs typeface="Aharoni" panose="02010803020104030203" pitchFamily="2" charset="-79"/>
              </a:rPr>
              <a:t>Прочитай и замени слова местоимениями </a:t>
            </a:r>
            <a:br>
              <a:rPr lang="ru-RU" sz="3600" b="1" dirty="0" smtClean="0">
                <a:cs typeface="Aharoni" panose="02010803020104030203" pitchFamily="2" charset="-79"/>
              </a:rPr>
            </a:br>
            <a:r>
              <a:rPr lang="ru-RU" sz="3600" b="1" dirty="0" smtClean="0">
                <a:cs typeface="Aharoni" panose="02010803020104030203" pitchFamily="2" charset="-79"/>
              </a:rPr>
              <a:t>(</a:t>
            </a:r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he, she, it, you, we, they)</a:t>
            </a:r>
            <a:endParaRPr lang="ru-RU" sz="3600" b="1" dirty="0">
              <a:cs typeface="Aharoni" panose="02010803020104030203" pitchFamily="2" charset="-79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877" y="2489104"/>
            <a:ext cx="8926774" cy="3137039"/>
          </a:xfrm>
        </p:spPr>
      </p:pic>
    </p:spTree>
    <p:extLst>
      <p:ext uri="{BB962C8B-B14F-4D97-AF65-F5344CB8AC3E}">
        <p14:creationId xmlns:p14="http://schemas.microsoft.com/office/powerpoint/2010/main" val="1414346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cs typeface="Aharoni" panose="02010803020104030203" pitchFamily="2" charset="-79"/>
              </a:rPr>
              <a:t>Закрепление-повторение</a:t>
            </a:r>
            <a:endParaRPr lang="ru-RU" dirty="0"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is my brother Tim</a:t>
            </a:r>
          </a:p>
          <a:p>
            <a:r>
              <a:rPr lang="en-US" b="1" dirty="0" smtClean="0"/>
              <a:t>He</a:t>
            </a:r>
            <a:r>
              <a:rPr lang="en-US" dirty="0" smtClean="0"/>
              <a:t> can swim.</a:t>
            </a:r>
          </a:p>
          <a:p>
            <a:r>
              <a:rPr lang="en-US" b="1" dirty="0" smtClean="0"/>
              <a:t>I</a:t>
            </a:r>
            <a:r>
              <a:rPr lang="en-US" dirty="0" smtClean="0"/>
              <a:t> love him. I’m proud of him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Take my hand,</a:t>
            </a:r>
          </a:p>
          <a:p>
            <a:r>
              <a:rPr lang="en-US" dirty="0" smtClean="0"/>
              <a:t>Drink some tea.</a:t>
            </a:r>
          </a:p>
          <a:p>
            <a:r>
              <a:rPr lang="en-US" b="1" dirty="0" smtClean="0"/>
              <a:t>I</a:t>
            </a:r>
            <a:r>
              <a:rPr lang="en-US" dirty="0" smtClean="0"/>
              <a:t> like </a:t>
            </a:r>
            <a:r>
              <a:rPr lang="en-US" b="1" dirty="0" smtClean="0"/>
              <a:t>you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You</a:t>
            </a:r>
            <a:r>
              <a:rPr lang="en-US" dirty="0" smtClean="0"/>
              <a:t> like me.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953" y="3521122"/>
            <a:ext cx="4631140" cy="3514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6978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56</TotalTime>
  <Words>55</Words>
  <Application>Microsoft Office PowerPoint</Application>
  <PresentationFormat>Широкоэкранный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Aharoni</vt:lpstr>
      <vt:lpstr>Arial</vt:lpstr>
      <vt:lpstr>Garamond</vt:lpstr>
      <vt:lpstr>Натуральные материалы</vt:lpstr>
      <vt:lpstr>Personal pronouns (личные местоимения)</vt:lpstr>
      <vt:lpstr>Презентация PowerPoint</vt:lpstr>
      <vt:lpstr>Презентация PowerPoint</vt:lpstr>
      <vt:lpstr>Выбери правильное местоимение</vt:lpstr>
      <vt:lpstr>Прочитай и замени слова местоимениями  (he, she, it, you, we, they)</vt:lpstr>
      <vt:lpstr>Закрепление-повторение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pronouns (личные местоимения)</dc:title>
  <dc:creator>Марго</dc:creator>
  <cp:lastModifiedBy>Марго</cp:lastModifiedBy>
  <cp:revision>8</cp:revision>
  <dcterms:created xsi:type="dcterms:W3CDTF">2017-01-04T10:49:20Z</dcterms:created>
  <dcterms:modified xsi:type="dcterms:W3CDTF">2017-01-04T18:58:34Z</dcterms:modified>
</cp:coreProperties>
</file>