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46" autoAdjust="0"/>
  </p:normalViewPr>
  <p:slideViewPr>
    <p:cSldViewPr snapToGrid="0">
      <p:cViewPr varScale="1">
        <p:scale>
          <a:sx n="67" d="100"/>
          <a:sy n="67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8309-6387-4F2A-A008-33AF8FDA071B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26A8-2ACB-4F6B-AAE0-D493CB1FC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576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8309-6387-4F2A-A008-33AF8FDA071B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26A8-2ACB-4F6B-AAE0-D493CB1FC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756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8309-6387-4F2A-A008-33AF8FDA071B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26A8-2ACB-4F6B-AAE0-D493CB1FC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3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8309-6387-4F2A-A008-33AF8FDA071B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26A8-2ACB-4F6B-AAE0-D493CB1FC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819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8309-6387-4F2A-A008-33AF8FDA071B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26A8-2ACB-4F6B-AAE0-D493CB1FC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876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8309-6387-4F2A-A008-33AF8FDA071B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26A8-2ACB-4F6B-AAE0-D493CB1FC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55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8309-6387-4F2A-A008-33AF8FDA071B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26A8-2ACB-4F6B-AAE0-D493CB1FC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597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8309-6387-4F2A-A008-33AF8FDA071B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26A8-2ACB-4F6B-AAE0-D493CB1FC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695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8309-6387-4F2A-A008-33AF8FDA071B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26A8-2ACB-4F6B-AAE0-D493CB1FC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268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8309-6387-4F2A-A008-33AF8FDA071B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26A8-2ACB-4F6B-AAE0-D493CB1FC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063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8309-6387-4F2A-A008-33AF8FDA071B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26A8-2ACB-4F6B-AAE0-D493CB1FC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315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E8309-6387-4F2A-A008-33AF8FDA071B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D26A8-2ACB-4F6B-AAE0-D493CB1FC3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723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Ледовое шоу </a:t>
            </a:r>
            <a:br>
              <a:rPr lang="ru-RU" dirty="0" smtClean="0"/>
            </a:br>
            <a:r>
              <a:rPr lang="ru-RU" dirty="0" smtClean="0"/>
              <a:t>« Алиса в зазеркалье»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74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1358900"/>
            <a:ext cx="52578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348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зрительном зале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973567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зрительном зале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9494364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Ледовое шоу  « Алиса в зазеркалье»</vt:lpstr>
      <vt:lpstr>Н</vt:lpstr>
      <vt:lpstr>В зрительном зале</vt:lpstr>
      <vt:lpstr>В зрительном зале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Ледовое шоу  « Алиса в зазеркалье»</dc:title>
  <dc:creator>Пользователь</dc:creator>
  <cp:lastModifiedBy>Пользователь</cp:lastModifiedBy>
  <cp:revision>1</cp:revision>
  <dcterms:created xsi:type="dcterms:W3CDTF">2017-01-04T09:22:21Z</dcterms:created>
  <dcterms:modified xsi:type="dcterms:W3CDTF">2017-01-04T09:26:06Z</dcterms:modified>
</cp:coreProperties>
</file>