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99" autoAdjust="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802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9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4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689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140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2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3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349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09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48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9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Прогулка по </a:t>
            </a:r>
            <a:r>
              <a:rPr lang="ru-RU" sz="7200" b="1" dirty="0"/>
              <a:t>Х</a:t>
            </a:r>
            <a:r>
              <a:rPr lang="ru-RU" sz="7200" b="1" dirty="0" smtClean="0"/>
              <a:t>имкам.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069944"/>
            <a:ext cx="6400800" cy="1752600"/>
          </a:xfrm>
        </p:spPr>
        <p:txBody>
          <a:bodyPr/>
          <a:lstStyle/>
          <a:p>
            <a:r>
              <a:rPr lang="ru-RU" dirty="0" smtClean="0"/>
              <a:t>Выполнила: Алексеева И.В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54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88640"/>
            <a:ext cx="9273208" cy="18002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Картинная Галерея имени </a:t>
            </a:r>
            <a:r>
              <a:rPr lang="ru-RU" sz="2800" b="1" dirty="0" err="1" smtClean="0"/>
              <a:t>С.Н.Горшина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 </a:t>
            </a:r>
            <a:r>
              <a:rPr lang="ru-RU" sz="2000" dirty="0"/>
              <a:t>Картинная галерея была создана в 1991 году на основе дара частной коллекции живописи и графики второй половины ХIХ - первой половины ХХ века профессора С.Н. </a:t>
            </a:r>
            <a:r>
              <a:rPr lang="ru-RU" sz="2000" dirty="0" smtClean="0"/>
              <a:t>Горшина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4236162" cy="3168848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4141093" cy="319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65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91264" cy="5040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Мемориал «Противотанковые Ежи»</a:t>
            </a:r>
            <a:br>
              <a:rPr lang="ru-RU" sz="3600" b="1" dirty="0" smtClean="0"/>
            </a:br>
            <a:r>
              <a:rPr lang="ru-RU" sz="2200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836712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Был воздвигнут в декабре 1966 года в честь  четырёх московских и одной иваново-вознесенской рабочих дивизий, в 1941 году державших рубеж на случай прорыва обороны Западного </a:t>
            </a:r>
            <a:r>
              <a:rPr lang="ru-RU" sz="2000" dirty="0" smtClean="0"/>
              <a:t>фронта</a:t>
            </a:r>
            <a:endParaRPr lang="ru-RU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03" y="2204864"/>
            <a:ext cx="760780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1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201622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Мемориал «</a:t>
            </a:r>
            <a:r>
              <a:rPr lang="ru-RU" sz="3200" b="1" dirty="0" err="1" smtClean="0"/>
              <a:t>Химчанам</a:t>
            </a:r>
            <a:r>
              <a:rPr lang="ru-RU" sz="3200" b="1" dirty="0" smtClean="0"/>
              <a:t>», отдавшим жизнь за Родину в 1941–1945 гг.»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dirty="0" smtClean="0"/>
              <a:t>В преддверии 70-летия со </a:t>
            </a:r>
            <a:r>
              <a:rPr lang="ru-RU" sz="2000" dirty="0"/>
              <a:t>дня Победы в Великой Отечественной в  Химках открылся новый памятник - памятник погибшим в войне </a:t>
            </a:r>
            <a:r>
              <a:rPr lang="ru-RU" sz="2000" dirty="0" err="1"/>
              <a:t>химчанам</a:t>
            </a:r>
            <a:r>
              <a:rPr lang="ru-RU" sz="2000" dirty="0"/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Он </a:t>
            </a:r>
            <a:r>
              <a:rPr lang="ru-RU" sz="2000" dirty="0"/>
              <a:t>находится в старой части города на площади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Победы </a:t>
            </a:r>
            <a:r>
              <a:rPr lang="ru-RU" sz="2000" dirty="0"/>
              <a:t>напротив обелиска </a:t>
            </a:r>
            <a:r>
              <a:rPr lang="ru-RU" sz="2000" dirty="0" smtClean="0"/>
              <a:t>«Отстоявшим </a:t>
            </a:r>
            <a:r>
              <a:rPr lang="ru-RU" sz="2000" dirty="0"/>
              <a:t>отчизну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80928"/>
            <a:ext cx="5880653" cy="3816424"/>
          </a:xfrm>
        </p:spPr>
      </p:pic>
    </p:spTree>
    <p:extLst>
      <p:ext uri="{BB962C8B-B14F-4D97-AF65-F5344CB8AC3E}">
        <p14:creationId xmlns:p14="http://schemas.microsoft.com/office/powerpoint/2010/main" val="34067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54124" cy="194421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Парк Толстого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 </a:t>
            </a:r>
            <a:r>
              <a:rPr lang="ru-RU" sz="2200" dirty="0"/>
              <a:t>короткий срок была проделана значительная работа по благоустройству и реконструкции парков, что позволило выйти городскому округу Химки в число лидеров среди парков </a:t>
            </a:r>
            <a:r>
              <a:rPr lang="ru-RU" sz="2200" dirty="0" smtClean="0"/>
              <a:t>Подмосковья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04865"/>
            <a:ext cx="6984776" cy="4392488"/>
          </a:xfrm>
        </p:spPr>
      </p:pic>
    </p:spTree>
    <p:extLst>
      <p:ext uri="{BB962C8B-B14F-4D97-AF65-F5344CB8AC3E}">
        <p14:creationId xmlns:p14="http://schemas.microsoft.com/office/powerpoint/2010/main" val="324566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П</a:t>
            </a:r>
            <a:r>
              <a:rPr lang="ru-RU" sz="2800" dirty="0" smtClean="0"/>
              <a:t>о аллее можно пройти на </a:t>
            </a:r>
            <a:r>
              <a:rPr lang="ru-RU" sz="2800" dirty="0"/>
              <a:t>смотровую площадку с видом на «канал им. Москвы», </a:t>
            </a:r>
            <a:r>
              <a:rPr lang="ru-RU" sz="2800" dirty="0" smtClean="0"/>
              <a:t>обустроенную </a:t>
            </a:r>
            <a:r>
              <a:rPr lang="ru-RU" sz="2800" dirty="0"/>
              <a:t>зонами для </a:t>
            </a:r>
            <a:r>
              <a:rPr lang="ru-RU" sz="2800" dirty="0" smtClean="0"/>
              <a:t>отдыха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50" y="1600200"/>
            <a:ext cx="7022100" cy="4525963"/>
          </a:xfrm>
        </p:spPr>
      </p:pic>
    </p:spTree>
    <p:extLst>
      <p:ext uri="{BB962C8B-B14F-4D97-AF65-F5344CB8AC3E}">
        <p14:creationId xmlns:p14="http://schemas.microsoft.com/office/powerpoint/2010/main" val="420236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Для детей открыты новые детские площадки - это пять разностильных, больших и современных игровых комплексов для развлечения детей различного возраста. Также расположено более 10 крупных и около 20 средних аттракционов, многие из которых рассчитаны как для детей, так и взрослых гостей </a:t>
            </a:r>
            <a:r>
              <a:rPr lang="ru-RU" sz="2000" dirty="0" smtClean="0"/>
              <a:t>парка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478" y="1844824"/>
            <a:ext cx="7292938" cy="444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89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98178"/>
          </a:xfrm>
        </p:spPr>
        <p:txBody>
          <a:bodyPr>
            <a:noAutofit/>
          </a:bodyPr>
          <a:lstStyle/>
          <a:p>
            <a:r>
              <a:rPr lang="ru-RU" sz="2800" b="1" dirty="0"/>
              <a:t>Городской парк Дубки 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 smtClean="0"/>
              <a:t> </a:t>
            </a:r>
            <a:r>
              <a:rPr lang="ru-RU" sz="2000" dirty="0"/>
              <a:t>Территория парка составляет около 14,3 га.</a:t>
            </a:r>
            <a:br>
              <a:rPr lang="ru-RU" sz="2000" dirty="0"/>
            </a:br>
            <a:r>
              <a:rPr lang="ru-RU" sz="2000" dirty="0"/>
              <a:t>Жители района много лет прогуливаются по парку по дороге домой после работы, наслаждаясь красотой природы и спокойной атмосферой парка. Парк – это живая зеленая зона в городской черте, здесь поют птицы, - это прекрасное место для прогулок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32856"/>
            <a:ext cx="6667500" cy="4165674"/>
          </a:xfrm>
        </p:spPr>
      </p:pic>
    </p:spTree>
    <p:extLst>
      <p:ext uri="{BB962C8B-B14F-4D97-AF65-F5344CB8AC3E}">
        <p14:creationId xmlns:p14="http://schemas.microsoft.com/office/powerpoint/2010/main" val="14135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У входа в парк находится мемориал самолёту "ЛА-7" - одному из самых значимых самолетов Великой Отечественной войны. Памятник выполнен в натуральную </a:t>
            </a:r>
            <a:r>
              <a:rPr lang="ru-RU" sz="2400" dirty="0" smtClean="0"/>
              <a:t>величину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60475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Парк Дубки - идеальное место для прогулок с детьми. В парке открыта детская площадка, благодаря которой родители и дети могут весело провести </a:t>
            </a:r>
            <a:r>
              <a:rPr lang="ru-RU" sz="2400" dirty="0" smtClean="0"/>
              <a:t>время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1556792"/>
            <a:ext cx="2864941" cy="485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132856"/>
            <a:ext cx="4752528" cy="347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8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179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Прогулка по Химкам.</vt:lpstr>
      <vt:lpstr>Мемориал «Противотанковые Ежи»  </vt:lpstr>
      <vt:lpstr>Мемориал «Химчанам», отдавшим жизнь за Родину в 1941–1945 гг.»   В преддверии 70-летия со дня Победы в Великой Отечественной в  Химках открылся новый памятник - памятник погибшим в войне химчанам.  Он находится в старой части города на площади  Победы напротив обелиска «Отстоявшим отчизну»</vt:lpstr>
      <vt:lpstr>Парк Толстого  За короткий срок была проделана значительная работа по благоустройству и реконструкции парков, что позволило выйти городскому округу Химки в число лидеров среди парков Подмосковья  </vt:lpstr>
      <vt:lpstr> По аллее можно пройти на смотровую площадку с видом на «канал им. Москвы», обустроенную зонами для отдыха</vt:lpstr>
      <vt:lpstr>Для детей открыты новые детские площадки - это пять разностильных, больших и современных игровых комплексов для развлечения детей различного возраста. Также расположено более 10 крупных и около 20 средних аттракционов, многие из которых рассчитаны как для детей, так и взрослых гостей парка</vt:lpstr>
      <vt:lpstr>Городской парк Дубки   Территория парка составляет около 14,3 га. Жители района много лет прогуливаются по парку по дороге домой после работы, наслаждаясь красотой природы и спокойной атмосферой парка. Парк – это живая зеленая зона в городской черте, здесь поют птицы, - это прекрасное место для прогулок</vt:lpstr>
      <vt:lpstr>У входа в парк находится мемориал самолёту "ЛА-7" - одному из самых значимых самолетов Великой Отечественной войны. Памятник выполнен в натуральную величину</vt:lpstr>
      <vt:lpstr>Парк Дубки - идеальное место для прогулок с детьми. В парке открыта детская площадка, благодаря которой родители и дети могут весело провести время</vt:lpstr>
      <vt:lpstr>Картинная Галерея имени С.Н.Горшина.   Картинная галерея была создана в 1991 году на основе дара частной коллекции живописи и графики второй половины ХIХ - первой половины ХХ века профессора С.Н. Горшина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по Химкам.</dc:title>
  <dc:creator>админ</dc:creator>
  <cp:lastModifiedBy>админ</cp:lastModifiedBy>
  <cp:revision>20</cp:revision>
  <dcterms:created xsi:type="dcterms:W3CDTF">2016-11-20T10:19:18Z</dcterms:created>
  <dcterms:modified xsi:type="dcterms:W3CDTF">2017-01-04T14:06:38Z</dcterms:modified>
</cp:coreProperties>
</file>