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59" r:id="rId4"/>
    <p:sldId id="270" r:id="rId5"/>
    <p:sldId id="269" r:id="rId6"/>
    <p:sldId id="271" r:id="rId7"/>
    <p:sldId id="262" r:id="rId8"/>
    <p:sldId id="263" r:id="rId9"/>
    <p:sldId id="273" r:id="rId10"/>
    <p:sldId id="27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FBD68-0555-4B0C-B5F7-A45E9B880613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09F30-5196-47BB-83EF-723DCA972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8878-B3D1-42C9-A245-5EC47CB5E6BB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1CE5-B267-465F-BF4A-9D6D66D9B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9129-57A7-4C3B-BFFA-06476E41270B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1122D-424A-438F-AC72-7A16C92F7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EE9C8-4499-4288-88A7-BDE2F00D4AAC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A406-5395-4491-989B-8FE71BD81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F84A-15A9-482D-A1D9-92A5DCED16DA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62C9-269A-46DC-900F-FB85E09AF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02C33-0409-4CE7-ACC8-E8447A00E9C4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DB34-3F45-449A-8934-E8298366A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DAB39-43F8-409C-B6CB-F0058174F54D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20749-9A51-4E9E-A159-EDB424658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F24F0-E2D8-412C-823E-5D07E0A1A116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2DF73-7D68-4952-AE03-BBA1D1EBC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43C9E-7154-48A1-B8A4-0B58E8E6099C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8EA2F-D01D-4C66-B054-321CC511C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DEDDC-3430-41CD-900B-B6F7FEE1F2B7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B951-1D25-458C-9D8E-688A9DC4C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E8A3-3000-4F79-A880-D87425164652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CE88-0954-40F2-A773-BC9377636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CE4A1A-9688-43A9-ADA1-BC00C9B4E520}" type="datetimeFigureOut">
              <a:rPr lang="ru-RU"/>
              <a:pPr>
                <a:defRPr/>
              </a:pPr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05524F-4F4E-44DF-AA11-0AE85263B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20%20&#1076;&#1077;&#1082;&#1072;&#1073;&#1088;&#1103;\&#1044;&#1077;&#1076;%20&#1052;&#1086;&#1088;&#1086;&#1079;&#1086;&#1074;&#1089;&#1082;&#1072;&#1103;%20-.mp3" TargetMode="Externa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691680" y="3645024"/>
            <a:ext cx="60307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196752"/>
            <a:ext cx="100811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268760"/>
            <a:ext cx="136815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1196752"/>
            <a:ext cx="100811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268760"/>
            <a:ext cx="115212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1196752"/>
            <a:ext cx="115212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/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2130425"/>
            <a:ext cx="5830416" cy="1154559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урок!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/>
          <a:lstStyle/>
          <a:p>
            <a:r>
              <a:rPr lang="ru-RU" dirty="0" smtClean="0"/>
              <a:t>Женский род запомню я и скажу: она моя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071934" y="1857364"/>
            <a:ext cx="1143008" cy="107157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357554" y="2928934"/>
            <a:ext cx="2500330" cy="2071702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929190" y="3429000"/>
            <a:ext cx="500066" cy="4286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429256" y="3857628"/>
            <a:ext cx="428628" cy="158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3714744" y="3429000"/>
            <a:ext cx="571504" cy="4286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3286116" y="3857628"/>
            <a:ext cx="428628" cy="158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644232" y="5214156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215604" y="5214156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857752" y="5429264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4000496" y="5429264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555776" y="5589240"/>
            <a:ext cx="4031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Ж.р., ед. ч.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запомню род мужской и опять скажу: он мой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071934" y="1857364"/>
            <a:ext cx="1143008" cy="107157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643306" y="3000372"/>
            <a:ext cx="2143140" cy="2000264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322893" y="3463925"/>
            <a:ext cx="92869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179753" y="3463925"/>
            <a:ext cx="92869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86446" y="3929066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3143240" y="3929066"/>
            <a:ext cx="50006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394199" y="5106999"/>
            <a:ext cx="107157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965571" y="5106999"/>
            <a:ext cx="107157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29190" y="5643578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4143372" y="5643578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627784" y="5589240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М.р., ед. ч.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5616624" cy="1156990"/>
          </a:xfrm>
        </p:spPr>
        <p:txBody>
          <a:bodyPr/>
          <a:lstStyle/>
          <a:p>
            <a:r>
              <a:rPr lang="ru-RU" dirty="0" smtClean="0"/>
              <a:t>Средний род </a:t>
            </a:r>
            <a:br>
              <a:rPr lang="ru-RU" dirty="0" smtClean="0"/>
            </a:br>
            <a:r>
              <a:rPr lang="ru-RU" dirty="0" smtClean="0"/>
              <a:t>оно моё</a:t>
            </a:r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2843808" y="1700808"/>
            <a:ext cx="3500462" cy="3214710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4941168"/>
            <a:ext cx="34147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правило моё!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5661248"/>
            <a:ext cx="31267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р., ед. ч.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AppData\Local\Microsoft\Windows\Themes\лес в сне\DesktopBackground\winter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4186808" cy="1152128"/>
          </a:xfrm>
        </p:spPr>
        <p:txBody>
          <a:bodyPr/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снежок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5"/>
          <p:cNvSpPr txBox="1">
            <a:spLocks/>
          </p:cNvSpPr>
          <p:nvPr/>
        </p:nvSpPr>
        <p:spPr bwMode="auto">
          <a:xfrm>
            <a:off x="0" y="2204864"/>
            <a:ext cx="4186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ветер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 bwMode="auto">
          <a:xfrm>
            <a:off x="2051720" y="1052736"/>
            <a:ext cx="46440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холодный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5292080" y="2060848"/>
            <a:ext cx="4186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пальто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5"/>
          <p:cNvSpPr txBox="1">
            <a:spLocks/>
          </p:cNvSpPr>
          <p:nvPr/>
        </p:nvSpPr>
        <p:spPr bwMode="auto">
          <a:xfrm>
            <a:off x="3851920" y="4941168"/>
            <a:ext cx="51229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Снегурочка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5"/>
          <p:cNvSpPr txBox="1">
            <a:spLocks/>
          </p:cNvSpPr>
          <p:nvPr/>
        </p:nvSpPr>
        <p:spPr bwMode="auto">
          <a:xfrm>
            <a:off x="-180528" y="3861048"/>
            <a:ext cx="4186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лопата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5"/>
          <p:cNvSpPr txBox="1">
            <a:spLocks/>
          </p:cNvSpPr>
          <p:nvPr/>
        </p:nvSpPr>
        <p:spPr bwMode="auto">
          <a:xfrm>
            <a:off x="0" y="5301208"/>
            <a:ext cx="4186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чистить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5"/>
          <p:cNvSpPr txBox="1">
            <a:spLocks/>
          </p:cNvSpPr>
          <p:nvPr/>
        </p:nvSpPr>
        <p:spPr bwMode="auto">
          <a:xfrm>
            <a:off x="4957192" y="188640"/>
            <a:ext cx="4186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метель</a:t>
            </a:r>
            <a:endParaRPr kumimoji="0" lang="ru-RU" sz="7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146.jpg"/>
          <p:cNvPicPr>
            <a:picLocks noChangeAspect="1"/>
          </p:cNvPicPr>
          <p:nvPr/>
        </p:nvPicPr>
        <p:blipFill>
          <a:blip r:embed="rId2" cstate="print"/>
          <a:srcRect r="1661"/>
          <a:stretch>
            <a:fillRect/>
          </a:stretch>
        </p:blipFill>
        <p:spPr>
          <a:xfrm>
            <a:off x="467544" y="476672"/>
            <a:ext cx="2880320" cy="2928958"/>
          </a:xfrm>
          <a:prstGeom prst="rect">
            <a:avLst/>
          </a:prstGeom>
        </p:spPr>
      </p:pic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3491880" y="548680"/>
            <a:ext cx="5194920" cy="5688632"/>
          </a:xfrm>
        </p:spPr>
        <p:txBody>
          <a:bodyPr/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5) 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Женский род запомню я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И скажу: “Она — моя”.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И запомню род мужской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И опять скажу: “Он — мой”.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Средний род: ”Оно - моё”.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Это правило - моё! </a:t>
            </a:r>
          </a:p>
        </p:txBody>
      </p:sp>
      <p:sp>
        <p:nvSpPr>
          <p:cNvPr id="25603" name="WordArt 4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619283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Запоминалка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5604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5445125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508476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3933825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328453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594995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2060575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11413" y="1052513"/>
            <a:ext cx="5832475" cy="2880543"/>
          </a:xfrm>
        </p:spPr>
        <p:txBody>
          <a:bodyPr/>
          <a:lstStyle/>
          <a:p>
            <a:r>
              <a:rPr lang="ru-RU" b="1" dirty="0" smtClean="0"/>
              <a:t>Тема: «Род </a:t>
            </a:r>
            <a:r>
              <a:rPr lang="ru-RU" b="1" dirty="0" smtClean="0"/>
              <a:t>неизменяемых имён </a:t>
            </a:r>
            <a:r>
              <a:rPr lang="ru-RU" b="1" dirty="0" smtClean="0"/>
              <a:t>существительных»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1835150" y="549275"/>
            <a:ext cx="59055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Физкультминутка</a:t>
            </a:r>
          </a:p>
        </p:txBody>
      </p:sp>
      <p:pic>
        <p:nvPicPr>
          <p:cNvPr id="28682" name="Дед Морозовская -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4508500"/>
            <a:ext cx="504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MCj034339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1341438"/>
            <a:ext cx="502443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444" fill="hold"/>
                                        <p:tgtEl>
                                          <p:spTgt spid="286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7667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Утром папа всегда пьёт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крепк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чёрн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… кофе.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212976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Розов… фламинго – очень красивая птица.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26876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ий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26876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ый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321297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ый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628800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ручка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2996952"/>
            <a:ext cx="4464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4437112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трюмо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340768"/>
            <a:ext cx="8229600" cy="42481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2800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800" b="1" dirty="0" smtClean="0"/>
              <a:t>        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Наступила холодная _______ . Белоснежное   ________   укрыло землю.</a:t>
            </a:r>
            <a:endParaRPr lang="ru-RU" altLang="ko-KR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ko-KR" sz="3600" b="1" dirty="0" smtClean="0">
                <a:solidFill>
                  <a:schemeClr val="accent1">
                    <a:lumMod val="75000"/>
                  </a:schemeClr>
                </a:solidFill>
              </a:rPr>
              <a:t>   ________ ________ освещает всё вокруг. _________ ________ блестит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ko-KR" sz="3600" b="1" dirty="0" smtClean="0">
                <a:solidFill>
                  <a:schemeClr val="accent1">
                    <a:lumMod val="75000"/>
                  </a:schemeClr>
                </a:solidFill>
              </a:rPr>
              <a:t> и переливается.    Как ______  ______ !</a:t>
            </a:r>
            <a:r>
              <a:rPr lang="ru-RU" altLang="ko-KR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747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66124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78130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66124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285293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WordArt 10"/>
          <p:cNvSpPr>
            <a:spLocks noChangeArrowheads="1" noChangeShapeType="1" noTextEdit="1"/>
          </p:cNvSpPr>
          <p:nvPr/>
        </p:nvSpPr>
        <p:spPr bwMode="auto">
          <a:xfrm>
            <a:off x="1835150" y="476250"/>
            <a:ext cx="4392613" cy="644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Творческая работа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31752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26876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33375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6" descr="06bda9bd896c26e0cc2feaaaa2232d33 - коп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321310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5" descr="17bbf138aa3cf86a3dcc93d0b975cbfc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3203575" y="1196975"/>
            <a:ext cx="2089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</a:rPr>
              <a:t>Зима.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171</Words>
  <Application>Microsoft Office PowerPoint</Application>
  <PresentationFormat>Экран (4:3)</PresentationFormat>
  <Paragraphs>46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снежок</vt:lpstr>
      <vt:lpstr>1)  2 2)  3  3)  1  4)  3  5)  3</vt:lpstr>
      <vt:lpstr>Слайд 4</vt:lpstr>
      <vt:lpstr>Тема: «Род неизменяемых имён существительных»</vt:lpstr>
      <vt:lpstr>Слайд 6</vt:lpstr>
      <vt:lpstr>Слайд 7</vt:lpstr>
      <vt:lpstr>Слайд 8</vt:lpstr>
      <vt:lpstr>Слайд 9</vt:lpstr>
      <vt:lpstr>Спасибо за урок!</vt:lpstr>
      <vt:lpstr>Женский род запомню я и скажу: она моя</vt:lpstr>
      <vt:lpstr>И запомню род мужской и опять скажу: он мой</vt:lpstr>
      <vt:lpstr>Средний род  оно моё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Администратор</cp:lastModifiedBy>
  <cp:revision>14</cp:revision>
  <dcterms:created xsi:type="dcterms:W3CDTF">2011-08-02T23:19:04Z</dcterms:created>
  <dcterms:modified xsi:type="dcterms:W3CDTF">2014-12-18T20:09:04Z</dcterms:modified>
</cp:coreProperties>
</file>