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распечатать\открытое занятие\image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93084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8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распечатать\открытое занятие\902332dc075648cf320649e954f69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21" y="188640"/>
            <a:ext cx="8509651" cy="657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71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распечатать\открытое занятие\http---o.aolcdn.com-hss-storage-midas-7408bc4aec75fe63ca01bd6dd3f5e1c3-201506936-tea-kettle-on-stov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272808" cy="665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25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распечатать\открытое занятие\4769_806_45_13099267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8687611" cy="651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распечатать\открытое занятие\dozhd-oblako-fon-oboi-tu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4" y="332656"/>
            <a:ext cx="8960996" cy="569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распечатать\открытое занятие\2263883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784976" cy="627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407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распечатать\открытое занятие\0_c3869_aefa770c_or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04664"/>
            <a:ext cx="875573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03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распечатать\открытое занятие\14059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0406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2450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Sea</cp:lastModifiedBy>
  <cp:revision>2</cp:revision>
  <dcterms:modified xsi:type="dcterms:W3CDTF">2016-03-21T08:01:17Z</dcterms:modified>
</cp:coreProperties>
</file>