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78592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ткани к раскрою. Раскрой изделия.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этапов раскроя изделия: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500306"/>
            <a:ext cx="6572296" cy="271464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подготовка ткани к раскрою;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настил ткани;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раскладка выкроек на ткани;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обмеловка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контура выкроек;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обмеловка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контура выкроек с припусками на - швы;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вырезание деталей ночной сорочки.</a:t>
            </a:r>
          </a:p>
          <a:p>
            <a:pPr algn="l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Раскладка выкройки ночной сорочки на ткань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62"/>
          <a:stretch/>
        </p:blipFill>
        <p:spPr bwMode="auto">
          <a:xfrm>
            <a:off x="928662" y="2357430"/>
            <a:ext cx="7929618" cy="37862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Обмеловка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контура выкроек ночной сорочки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7" t="36897" r="23994" b="13056"/>
          <a:stretch/>
        </p:blipFill>
        <p:spPr bwMode="auto">
          <a:xfrm>
            <a:off x="1643010" y="2500306"/>
            <a:ext cx="7500990" cy="38576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071678"/>
            <a:ext cx="6357950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642918"/>
            <a:ext cx="671517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357298"/>
            <a:ext cx="678661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357298"/>
            <a:ext cx="692948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61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Подготовка ткани к раскрою. Раскрой изделия.</vt:lpstr>
      <vt:lpstr>Последовательность этапов раскроя изделия: </vt:lpstr>
      <vt:lpstr>Раскладка выкройки ночной сорочки на ткань</vt:lpstr>
      <vt:lpstr>Обмеловка контура выкроек ночной сорочки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ткани к раскрою. Раскрой изделия</dc:title>
  <dc:creator>Andrew</dc:creator>
  <cp:lastModifiedBy>Юзер</cp:lastModifiedBy>
  <cp:revision>3</cp:revision>
  <dcterms:created xsi:type="dcterms:W3CDTF">2014-03-01T16:34:55Z</dcterms:created>
  <dcterms:modified xsi:type="dcterms:W3CDTF">2017-01-04T12:52:31Z</dcterms:modified>
</cp:coreProperties>
</file>