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6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F4C3C99-B4DC-484A-AD29-31ACBBB1ADDC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ED30A8A-A287-4BC4-AF7E-0F389CFA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4C3C99-B4DC-484A-AD29-31ACBBB1ADDC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30A8A-A287-4BC4-AF7E-0F389CFA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F4C3C99-B4DC-484A-AD29-31ACBBB1ADDC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ED30A8A-A287-4BC4-AF7E-0F389CFA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4C3C99-B4DC-484A-AD29-31ACBBB1ADDC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30A8A-A287-4BC4-AF7E-0F389CFA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4C3C99-B4DC-484A-AD29-31ACBBB1ADDC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ED30A8A-A287-4BC4-AF7E-0F389CFA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4C3C99-B4DC-484A-AD29-31ACBBB1ADDC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30A8A-A287-4BC4-AF7E-0F389CFA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4C3C99-B4DC-484A-AD29-31ACBBB1ADDC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30A8A-A287-4BC4-AF7E-0F389CFA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4C3C99-B4DC-484A-AD29-31ACBBB1ADDC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30A8A-A287-4BC4-AF7E-0F389CFA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4C3C99-B4DC-484A-AD29-31ACBBB1ADDC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30A8A-A287-4BC4-AF7E-0F389CFA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4C3C99-B4DC-484A-AD29-31ACBBB1ADDC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30A8A-A287-4BC4-AF7E-0F389CFA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4C3C99-B4DC-484A-AD29-31ACBBB1ADDC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30A8A-A287-4BC4-AF7E-0F389CFA5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F4C3C99-B4DC-484A-AD29-31ACBBB1ADDC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ED30A8A-A287-4BC4-AF7E-0F389CFA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Текстовый редактор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Текстовый редактор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Программа с помощью которой можно подготовить и распечатать текстовые данные.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Виды текстовых редакторов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Word</a:t>
            </a:r>
          </a:p>
          <a:p>
            <a:r>
              <a:rPr lang="ru-RU" sz="3600" dirty="0" smtClean="0"/>
              <a:t>Блокнот</a:t>
            </a:r>
          </a:p>
          <a:p>
            <a:r>
              <a:rPr lang="en-US" sz="3600" dirty="0" err="1" smtClean="0"/>
              <a:t>OpenOffice</a:t>
            </a:r>
            <a:r>
              <a:rPr lang="en-US" sz="3600" dirty="0" smtClean="0"/>
              <a:t> Writer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76962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Форматирование </a:t>
            </a:r>
            <a:r>
              <a:rPr lang="ru-RU" sz="2200" dirty="0" smtClean="0"/>
              <a:t>применяется для 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представления содержания документа в более понятной и выразительной форме </a:t>
            </a:r>
          </a:p>
          <a:p>
            <a:r>
              <a:rPr lang="ru-RU" dirty="0" smtClean="0"/>
              <a:t>Придания тексту требуемого внешнего вида.</a:t>
            </a:r>
          </a:p>
          <a:p>
            <a:pPr>
              <a:buNone/>
            </a:pPr>
            <a:r>
              <a:rPr lang="ru-RU" b="1" dirty="0" smtClean="0"/>
              <a:t>Форматирование на 5 уровнях</a:t>
            </a:r>
          </a:p>
          <a:p>
            <a:pPr>
              <a:buNone/>
            </a:pPr>
            <a:r>
              <a:rPr lang="ru-RU" b="1" dirty="0" smtClean="0"/>
              <a:t>-символы</a:t>
            </a:r>
          </a:p>
          <a:p>
            <a:pPr>
              <a:buNone/>
            </a:pPr>
            <a:r>
              <a:rPr lang="ru-RU" b="1" dirty="0" smtClean="0"/>
              <a:t>-абзацы</a:t>
            </a:r>
          </a:p>
          <a:p>
            <a:pPr>
              <a:buNone/>
            </a:pPr>
            <a:r>
              <a:rPr lang="ru-RU" b="1" dirty="0" smtClean="0"/>
              <a:t>-разделы</a:t>
            </a:r>
          </a:p>
          <a:p>
            <a:pPr>
              <a:buNone/>
            </a:pPr>
            <a:r>
              <a:rPr lang="ru-RU" b="1" dirty="0" smtClean="0"/>
              <a:t>-страницы</a:t>
            </a:r>
          </a:p>
          <a:p>
            <a:pPr>
              <a:buNone/>
            </a:pPr>
            <a:r>
              <a:rPr lang="ru-RU" b="1" dirty="0" smtClean="0"/>
              <a:t>-документы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Функции </a:t>
            </a:r>
            <a:r>
              <a:rPr lang="en-US" dirty="0" smtClean="0">
                <a:solidFill>
                  <a:srgbClr val="FF0000"/>
                </a:solidFill>
              </a:rPr>
              <a:t>Word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Параметры страниц(книжная, альбомная)</a:t>
            </a:r>
          </a:p>
          <a:p>
            <a:r>
              <a:rPr lang="ru-RU" dirty="0" smtClean="0"/>
              <a:t>Колонтитулы и номера страниц(подписи *)</a:t>
            </a:r>
          </a:p>
          <a:p>
            <a:r>
              <a:rPr lang="ru-RU" dirty="0" smtClean="0"/>
              <a:t>Ввод текста (от 256 до 65 536 символов)</a:t>
            </a:r>
          </a:p>
          <a:p>
            <a:r>
              <a:rPr lang="ru-RU" dirty="0" smtClean="0"/>
              <a:t>Вставка изображение</a:t>
            </a:r>
          </a:p>
          <a:p>
            <a:r>
              <a:rPr lang="ru-RU" dirty="0" smtClean="0"/>
              <a:t>Копирование, перемещение, удаление</a:t>
            </a:r>
          </a:p>
          <a:p>
            <a:r>
              <a:rPr lang="ru-RU" dirty="0" smtClean="0"/>
              <a:t>Проверка правописания(подчеркивает </a:t>
            </a:r>
            <a:r>
              <a:rPr lang="ru-RU" dirty="0" err="1" smtClean="0"/>
              <a:t>направильное</a:t>
            </a:r>
            <a:r>
              <a:rPr lang="ru-RU" dirty="0" smtClean="0"/>
              <a:t> слово </a:t>
            </a:r>
            <a:r>
              <a:rPr lang="ru-RU" dirty="0" err="1" smtClean="0"/>
              <a:t>крассным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Форматы текстовых файлов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Txt</a:t>
            </a:r>
          </a:p>
          <a:p>
            <a:r>
              <a:rPr lang="en-US" dirty="0" smtClean="0"/>
              <a:t>Rtf</a:t>
            </a:r>
          </a:p>
          <a:p>
            <a:r>
              <a:rPr lang="en-US" dirty="0" smtClean="0"/>
              <a:t>Doc</a:t>
            </a:r>
          </a:p>
          <a:p>
            <a:r>
              <a:rPr lang="en-US" dirty="0" smtClean="0"/>
              <a:t>Html</a:t>
            </a:r>
          </a:p>
          <a:p>
            <a:r>
              <a:rPr lang="en-US" dirty="0" err="1" smtClean="0"/>
              <a:t>Odt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FF0000"/>
                </a:solidFill>
              </a:rPr>
              <a:t>Шрифт, нумерация, стили, таблицы оглавление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Единица измерения размера шрифта </a:t>
            </a:r>
            <a:r>
              <a:rPr lang="ru-RU" i="1" u="sng" dirty="0" smtClean="0"/>
              <a:t>пункт (1пт-0,376 мм)-кегль</a:t>
            </a:r>
          </a:p>
          <a:p>
            <a:r>
              <a:rPr lang="ru-RU" i="1" dirty="0" smtClean="0"/>
              <a:t>Можно создавать пронумерованные (</a:t>
            </a:r>
            <a:r>
              <a:rPr lang="ru-RU" i="1" dirty="0" err="1" smtClean="0"/>
              <a:t>маркерованные</a:t>
            </a:r>
            <a:r>
              <a:rPr lang="ru-RU" i="1" dirty="0" smtClean="0"/>
              <a:t> списки)</a:t>
            </a:r>
          </a:p>
          <a:p>
            <a:r>
              <a:rPr lang="ru-RU" i="1" u="sng" dirty="0" smtClean="0"/>
              <a:t>Можно вставлять таблицы в документы</a:t>
            </a:r>
          </a:p>
          <a:p>
            <a:r>
              <a:rPr lang="ru-RU" i="1" u="sng" dirty="0" smtClean="0"/>
              <a:t>Создавать </a:t>
            </a:r>
            <a:r>
              <a:rPr lang="ru-RU" i="1" u="sng" smtClean="0"/>
              <a:t>оглавление автоматически</a:t>
            </a:r>
            <a:endParaRPr lang="ru-RU" i="1" u="sn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</TotalTime>
  <Words>122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Текстовый редактор</vt:lpstr>
      <vt:lpstr>Текстовый редактор</vt:lpstr>
      <vt:lpstr>Виды текстовых редакторов</vt:lpstr>
      <vt:lpstr>Форматирование применяется для </vt:lpstr>
      <vt:lpstr>Функции Word</vt:lpstr>
      <vt:lpstr>Форматы текстовых файлов</vt:lpstr>
      <vt:lpstr> Шрифт, нумерация, стили, таблицы оглавление </vt:lpstr>
    </vt:vector>
  </TitlesOfParts>
  <Company>МОУ Разъезженская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Текстовый редактор</dc:title>
  <dc:creator>школа</dc:creator>
  <cp:lastModifiedBy>школа</cp:lastModifiedBy>
  <cp:revision>6</cp:revision>
  <dcterms:created xsi:type="dcterms:W3CDTF">2016-10-10T15:59:37Z</dcterms:created>
  <dcterms:modified xsi:type="dcterms:W3CDTF">2016-10-10T16:43:49Z</dcterms:modified>
</cp:coreProperties>
</file>