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docProps/custom.xml" ContentType="application/vnd.openxmlformats-officedocument.custom-propertie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5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7" r:id="rId2"/>
    <p:sldId id="258" r:id="rId3"/>
    <p:sldId id="266" r:id="rId4"/>
    <p:sldId id="294" r:id="rId5"/>
    <p:sldId id="295" r:id="rId6"/>
    <p:sldId id="296" r:id="rId7"/>
    <p:sldId id="297" r:id="rId8"/>
    <p:sldId id="346" r:id="rId9"/>
    <p:sldId id="300" r:id="rId10"/>
    <p:sldId id="301" r:id="rId11"/>
    <p:sldId id="302" r:id="rId12"/>
    <p:sldId id="303" r:id="rId13"/>
    <p:sldId id="304" r:id="rId14"/>
    <p:sldId id="330" r:id="rId15"/>
    <p:sldId id="356" r:id="rId16"/>
    <p:sldId id="286" r:id="rId17"/>
    <p:sldId id="306" r:id="rId18"/>
    <p:sldId id="307" r:id="rId19"/>
    <p:sldId id="308" r:id="rId20"/>
    <p:sldId id="340" r:id="rId21"/>
    <p:sldId id="341" r:id="rId22"/>
    <p:sldId id="343" r:id="rId23"/>
    <p:sldId id="342" r:id="rId24"/>
    <p:sldId id="344" r:id="rId25"/>
    <p:sldId id="345" r:id="rId26"/>
    <p:sldId id="309" r:id="rId27"/>
    <p:sldId id="313" r:id="rId28"/>
    <p:sldId id="315" r:id="rId29"/>
    <p:sldId id="354" r:id="rId30"/>
    <p:sldId id="355" r:id="rId31"/>
    <p:sldId id="352" r:id="rId32"/>
    <p:sldId id="353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39DB"/>
    <a:srgbClr val="99FF33"/>
    <a:srgbClr val="FF66CC"/>
    <a:srgbClr val="3333CC"/>
    <a:srgbClr val="FF3300"/>
    <a:srgbClr val="FFCCFF"/>
    <a:srgbClr val="FF9999"/>
    <a:srgbClr val="FFFF99"/>
    <a:srgbClr val="99FF99"/>
    <a:srgbClr val="004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925" autoAdjust="0"/>
  </p:normalViewPr>
  <p:slideViewPr>
    <p:cSldViewPr>
      <p:cViewPr varScale="1">
        <p:scale>
          <a:sx n="100" d="100"/>
          <a:sy n="100" d="100"/>
        </p:scale>
        <p:origin x="-28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85BAED-57B2-4250-B6CE-0EFB0BA443A7}" type="doc">
      <dgm:prSet loTypeId="urn:microsoft.com/office/officeart/2005/8/layout/hList2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3507EDFA-A1A0-458F-8E53-666173637B96}">
      <dgm:prSet phldrT="[Текст]" phldr="1"/>
      <dgm:spPr/>
      <dgm:t>
        <a:bodyPr/>
        <a:lstStyle/>
        <a:p>
          <a:endParaRPr lang="ru-RU" dirty="0"/>
        </a:p>
      </dgm:t>
    </dgm:pt>
    <dgm:pt modelId="{6F39D51B-3926-4F2F-85AA-04B741FC6361}" type="parTrans" cxnId="{483E6C79-6D8F-43B9-BDD8-0B331AEFD10C}">
      <dgm:prSet/>
      <dgm:spPr/>
      <dgm:t>
        <a:bodyPr/>
        <a:lstStyle/>
        <a:p>
          <a:endParaRPr lang="ru-RU"/>
        </a:p>
      </dgm:t>
    </dgm:pt>
    <dgm:pt modelId="{D15B2FFA-CFAC-4799-A9EF-58E073C06F71}" type="sibTrans" cxnId="{483E6C79-6D8F-43B9-BDD8-0B331AEFD10C}">
      <dgm:prSet/>
      <dgm:spPr/>
      <dgm:t>
        <a:bodyPr/>
        <a:lstStyle/>
        <a:p>
          <a:endParaRPr lang="ru-RU"/>
        </a:p>
      </dgm:t>
    </dgm:pt>
    <dgm:pt modelId="{8E6C5BC2-4CC0-4833-A925-FD47955D7CCC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Базисный учебный план</a:t>
          </a:r>
          <a:endParaRPr lang="ru-RU" sz="20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A7A9677-FB3C-4146-A8E4-7C0E2424A443}" type="parTrans" cxnId="{B4E552E5-FD0F-4AE7-BF7F-80398E67C6D8}">
      <dgm:prSet/>
      <dgm:spPr/>
      <dgm:t>
        <a:bodyPr/>
        <a:lstStyle/>
        <a:p>
          <a:endParaRPr lang="ru-RU"/>
        </a:p>
      </dgm:t>
    </dgm:pt>
    <dgm:pt modelId="{98529FB8-357E-4181-BB2C-98767F6AB5F2}" type="sibTrans" cxnId="{B4E552E5-FD0F-4AE7-BF7F-80398E67C6D8}">
      <dgm:prSet/>
      <dgm:spPr/>
      <dgm:t>
        <a:bodyPr/>
        <a:lstStyle/>
        <a:p>
          <a:endParaRPr lang="ru-RU"/>
        </a:p>
      </dgm:t>
    </dgm:pt>
    <dgm:pt modelId="{1D5A2A17-F23E-4D2B-B807-9B29230467CA}">
      <dgm:prSet phldrT="[Текст]" phldr="1"/>
      <dgm:spPr/>
      <dgm:t>
        <a:bodyPr/>
        <a:lstStyle/>
        <a:p>
          <a:endParaRPr lang="ru-RU" dirty="0"/>
        </a:p>
      </dgm:t>
    </dgm:pt>
    <dgm:pt modelId="{9E8CDA2E-D607-4576-A574-5830879C329D}" type="parTrans" cxnId="{AE023DD9-BC76-4F57-865E-74DCAC57FB63}">
      <dgm:prSet/>
      <dgm:spPr/>
      <dgm:t>
        <a:bodyPr/>
        <a:lstStyle/>
        <a:p>
          <a:endParaRPr lang="ru-RU"/>
        </a:p>
      </dgm:t>
    </dgm:pt>
    <dgm:pt modelId="{F02F2C69-1220-430D-A9DB-DC20B82988BB}" type="sibTrans" cxnId="{AE023DD9-BC76-4F57-865E-74DCAC57FB63}">
      <dgm:prSet/>
      <dgm:spPr/>
      <dgm:t>
        <a:bodyPr/>
        <a:lstStyle/>
        <a:p>
          <a:endParaRPr lang="ru-RU"/>
        </a:p>
      </dgm:t>
    </dgm:pt>
    <dgm:pt modelId="{2DD6D377-D2A5-4494-9E81-1429FB27E61E}">
      <dgm:prSet phldrT="[Текст]" custT="1"/>
      <dgm:spPr/>
      <dgm:t>
        <a:bodyPr/>
        <a:lstStyle/>
        <a:p>
          <a:r>
            <a:rPr lang="ru-RU" sz="2000" b="1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Програм-ма</a:t>
          </a:r>
          <a:r>
            <a: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развития </a:t>
          </a:r>
          <a:r>
            <a:rPr lang="ru-RU" sz="2000" b="1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универса-льных</a:t>
          </a:r>
          <a:r>
            <a: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учебных действий</a:t>
          </a:r>
          <a:endParaRPr lang="ru-RU" sz="20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3933D8D-AA8A-4692-A4B8-30860853E558}" type="parTrans" cxnId="{F441C075-0FBB-4E47-9B4C-570F2A8BC397}">
      <dgm:prSet/>
      <dgm:spPr/>
      <dgm:t>
        <a:bodyPr/>
        <a:lstStyle/>
        <a:p>
          <a:endParaRPr lang="ru-RU"/>
        </a:p>
      </dgm:t>
    </dgm:pt>
    <dgm:pt modelId="{1ADE5376-FD9D-4AC7-9CC2-C17784A2959F}" type="sibTrans" cxnId="{F441C075-0FBB-4E47-9B4C-570F2A8BC397}">
      <dgm:prSet/>
      <dgm:spPr/>
      <dgm:t>
        <a:bodyPr/>
        <a:lstStyle/>
        <a:p>
          <a:endParaRPr lang="ru-RU"/>
        </a:p>
      </dgm:t>
    </dgm:pt>
    <dgm:pt modelId="{4E1A404C-C2EE-4F71-88E7-C6DA473C192A}">
      <dgm:prSet phldrT="[Текст]" phldr="1"/>
      <dgm:spPr/>
      <dgm:t>
        <a:bodyPr/>
        <a:lstStyle/>
        <a:p>
          <a:endParaRPr lang="ru-RU" dirty="0"/>
        </a:p>
      </dgm:t>
    </dgm:pt>
    <dgm:pt modelId="{5EE757EF-E4FD-4470-992F-C8C9D5AA8F64}" type="parTrans" cxnId="{505FE8DA-827D-428C-A027-E181CEACB789}">
      <dgm:prSet/>
      <dgm:spPr/>
      <dgm:t>
        <a:bodyPr/>
        <a:lstStyle/>
        <a:p>
          <a:endParaRPr lang="ru-RU"/>
        </a:p>
      </dgm:t>
    </dgm:pt>
    <dgm:pt modelId="{F7D662CF-3BBA-490B-956E-EF0A2945BE5C}" type="sibTrans" cxnId="{505FE8DA-827D-428C-A027-E181CEACB789}">
      <dgm:prSet/>
      <dgm:spPr/>
      <dgm:t>
        <a:bodyPr/>
        <a:lstStyle/>
        <a:p>
          <a:endParaRPr lang="ru-RU"/>
        </a:p>
      </dgm:t>
    </dgm:pt>
    <dgm:pt modelId="{FE7F1400-E0F9-48C6-B392-CBC9BE4B60EF}">
      <dgm:prSet phldrT="[Текст]" custT="1"/>
      <dgm:spPr/>
      <dgm:t>
        <a:bodyPr/>
        <a:lstStyle/>
        <a:p>
          <a:r>
            <a:rPr lang="ru-RU" sz="2000" b="1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Програм-мы</a:t>
          </a:r>
          <a:r>
            <a: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 отдельных учебных </a:t>
          </a:r>
          <a:r>
            <a:rPr lang="ru-RU" sz="2000" b="1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предме-тов</a:t>
          </a:r>
          <a:r>
            <a: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и курсов  </a:t>
          </a:r>
          <a:endParaRPr lang="ru-RU" sz="20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867AEAA-22BD-470E-8250-162A2AA44068}" type="parTrans" cxnId="{E73FB098-10AD-426A-82FD-D6DDE2AE1505}">
      <dgm:prSet/>
      <dgm:spPr/>
      <dgm:t>
        <a:bodyPr/>
        <a:lstStyle/>
        <a:p>
          <a:endParaRPr lang="ru-RU"/>
        </a:p>
      </dgm:t>
    </dgm:pt>
    <dgm:pt modelId="{5EED7FB7-D871-4F35-B603-CAF348AE3096}" type="sibTrans" cxnId="{E73FB098-10AD-426A-82FD-D6DDE2AE1505}">
      <dgm:prSet/>
      <dgm:spPr/>
      <dgm:t>
        <a:bodyPr/>
        <a:lstStyle/>
        <a:p>
          <a:endParaRPr lang="ru-RU"/>
        </a:p>
      </dgm:t>
    </dgm:pt>
    <dgm:pt modelId="{80A3001B-0F5E-4EF1-AC20-F21065F8B9C7}">
      <dgm:prSet phldrT="[Текст]"/>
      <dgm:spPr/>
      <dgm:t>
        <a:bodyPr/>
        <a:lstStyle/>
        <a:p>
          <a:r>
            <a:rPr lang="ru-RU" dirty="0" smtClean="0"/>
            <a:t>   </a:t>
          </a:r>
          <a:endParaRPr lang="ru-RU" dirty="0"/>
        </a:p>
      </dgm:t>
    </dgm:pt>
    <dgm:pt modelId="{9979816B-B1DB-456A-8479-857E57DF312A}" type="sibTrans" cxnId="{3498A742-4522-44FB-8DD4-544D0E6A11A2}">
      <dgm:prSet/>
      <dgm:spPr/>
      <dgm:t>
        <a:bodyPr/>
        <a:lstStyle/>
        <a:p>
          <a:endParaRPr lang="ru-RU"/>
        </a:p>
      </dgm:t>
    </dgm:pt>
    <dgm:pt modelId="{33A3D17E-ED48-48D6-95BE-0F3E919E8D51}" type="parTrans" cxnId="{3498A742-4522-44FB-8DD4-544D0E6A11A2}">
      <dgm:prSet/>
      <dgm:spPr/>
      <dgm:t>
        <a:bodyPr/>
        <a:lstStyle/>
        <a:p>
          <a:endParaRPr lang="ru-RU"/>
        </a:p>
      </dgm:t>
    </dgm:pt>
    <dgm:pt modelId="{E7F5D33D-4BB1-4318-92C4-03F71057EFC3}">
      <dgm:prSet custT="1"/>
      <dgm:spPr/>
      <dgm:t>
        <a:bodyPr/>
        <a:lstStyle/>
        <a:p>
          <a:r>
            <a:rPr lang="ru-RU" sz="2000" b="1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Програм-ма</a:t>
          </a:r>
          <a:r>
            <a: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ru-RU" sz="2000" b="1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воспита-ния</a:t>
          </a:r>
          <a:r>
            <a: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 и </a:t>
          </a:r>
          <a:r>
            <a:rPr lang="ru-RU" sz="2000" b="1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социали-зации</a:t>
          </a:r>
          <a:r>
            <a: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ru-RU" sz="2000" b="1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обучаю-щихся</a:t>
          </a:r>
          <a:endParaRPr lang="ru-RU" sz="20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6CB2CE9-97D1-4BC5-B6D6-1961E71007C3}" type="parTrans" cxnId="{05059492-01EF-4199-8FFF-EE08884E7B1D}">
      <dgm:prSet/>
      <dgm:spPr/>
      <dgm:t>
        <a:bodyPr/>
        <a:lstStyle/>
        <a:p>
          <a:endParaRPr lang="ru-RU"/>
        </a:p>
      </dgm:t>
    </dgm:pt>
    <dgm:pt modelId="{396BCBA9-E5D6-4A33-BEEA-4D9014A376B5}" type="sibTrans" cxnId="{05059492-01EF-4199-8FFF-EE08884E7B1D}">
      <dgm:prSet/>
      <dgm:spPr/>
      <dgm:t>
        <a:bodyPr/>
        <a:lstStyle/>
        <a:p>
          <a:endParaRPr lang="ru-RU"/>
        </a:p>
      </dgm:t>
    </dgm:pt>
    <dgm:pt modelId="{A1C8EF9B-64EF-4074-92B1-175048454081}" type="pres">
      <dgm:prSet presAssocID="{4185BAED-57B2-4250-B6CE-0EFB0BA443A7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A67CE4A-F2E2-4EDC-A613-29E279B5985E}" type="pres">
      <dgm:prSet presAssocID="{3507EDFA-A1A0-458F-8E53-666173637B96}" presName="compositeNode" presStyleCnt="0">
        <dgm:presLayoutVars>
          <dgm:bulletEnabled val="1"/>
        </dgm:presLayoutVars>
      </dgm:prSet>
      <dgm:spPr/>
    </dgm:pt>
    <dgm:pt modelId="{EF1F1002-F8A7-43B3-8D8B-AC3BECE98CC9}" type="pres">
      <dgm:prSet presAssocID="{3507EDFA-A1A0-458F-8E53-666173637B96}" presName="image" presStyleLbl="fgImgPlace1" presStyleIdx="0" presStyleCnt="4"/>
      <dgm:spPr>
        <a:blipFill rotWithShape="0">
          <a:blip xmlns:r="http://schemas.openxmlformats.org/officeDocument/2006/relationships" r:embed="rId1">
            <a:lum contrast="30000"/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2D3AEEF3-4EAC-4216-8501-04496CEBBA57}" type="pres">
      <dgm:prSet presAssocID="{3507EDFA-A1A0-458F-8E53-666173637B96}" presName="childNode" presStyleLbl="node1" presStyleIdx="0" presStyleCnt="4" custScaleX="149779" custScaleY="82289" custLinFactNeighborX="16028" custLinFactNeighborY="-115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A9780F-11DB-4211-B431-6786836EBC54}" type="pres">
      <dgm:prSet presAssocID="{3507EDFA-A1A0-458F-8E53-666173637B96}" presName="parentNode" presStyleLbl="revTx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E15562-F7AF-4A28-AEFB-C99C7078A5D9}" type="pres">
      <dgm:prSet presAssocID="{D15B2FFA-CFAC-4799-A9EF-58E073C06F71}" presName="sibTrans" presStyleCnt="0"/>
      <dgm:spPr/>
    </dgm:pt>
    <dgm:pt modelId="{68EABB4C-F262-4588-B0C8-8236BC4D3956}" type="pres">
      <dgm:prSet presAssocID="{1D5A2A17-F23E-4D2B-B807-9B29230467CA}" presName="compositeNode" presStyleCnt="0">
        <dgm:presLayoutVars>
          <dgm:bulletEnabled val="1"/>
        </dgm:presLayoutVars>
      </dgm:prSet>
      <dgm:spPr/>
    </dgm:pt>
    <dgm:pt modelId="{FD9D363B-52E5-4DF4-B4C5-6C5881FBC588}" type="pres">
      <dgm:prSet presAssocID="{1D5A2A17-F23E-4D2B-B807-9B29230467CA}" presName="image" presStyleLbl="fgImgPlace1" presStyleIdx="1" presStyleCnt="4" custLinFactNeighborX="-3690" custLinFactNeighborY="-3170"/>
      <dgm:spPr>
        <a:blipFill rotWithShape="0">
          <a:blip xmlns:r="http://schemas.openxmlformats.org/officeDocument/2006/relationships" r:embed="rId2">
            <a:lum contrast="30000"/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38BE2FCA-37DC-4367-BA87-BD9F3075D751}" type="pres">
      <dgm:prSet presAssocID="{1D5A2A17-F23E-4D2B-B807-9B29230467CA}" presName="childNode" presStyleLbl="node1" presStyleIdx="1" presStyleCnt="4" custScaleX="152822" custScaleY="81353" custLinFactNeighborX="1692" custLinFactNeighborY="-107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6C0A47-EA81-4389-9CBB-4C6B767CF538}" type="pres">
      <dgm:prSet presAssocID="{1D5A2A17-F23E-4D2B-B807-9B29230467CA}" presName="parentNode" presStyleLbl="revTx" presStyleIdx="1" presStyleCnt="4" custScaleX="27259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CD1C48-B954-4312-A5B5-E791AF411472}" type="pres">
      <dgm:prSet presAssocID="{F02F2C69-1220-430D-A9DB-DC20B82988BB}" presName="sibTrans" presStyleCnt="0"/>
      <dgm:spPr/>
    </dgm:pt>
    <dgm:pt modelId="{BC8F848D-7EDD-4B37-9CB9-4D3D8BE84959}" type="pres">
      <dgm:prSet presAssocID="{4E1A404C-C2EE-4F71-88E7-C6DA473C192A}" presName="compositeNode" presStyleCnt="0">
        <dgm:presLayoutVars>
          <dgm:bulletEnabled val="1"/>
        </dgm:presLayoutVars>
      </dgm:prSet>
      <dgm:spPr/>
    </dgm:pt>
    <dgm:pt modelId="{282B0480-1B75-4DEB-9638-D4D70ADB8653}" type="pres">
      <dgm:prSet presAssocID="{4E1A404C-C2EE-4F71-88E7-C6DA473C192A}" presName="image" presStyleLbl="fgImgPlace1" presStyleIdx="2" presStyleCnt="4"/>
      <dgm:spPr>
        <a:blipFill rotWithShape="0">
          <a:blip xmlns:r="http://schemas.openxmlformats.org/officeDocument/2006/relationships" r:embed="rId3">
            <a:lum contrast="30000"/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F908E71C-789E-41E4-A839-4926D88D7D48}" type="pres">
      <dgm:prSet presAssocID="{4E1A404C-C2EE-4F71-88E7-C6DA473C192A}" presName="childNode" presStyleLbl="node1" presStyleIdx="2" presStyleCnt="4" custScaleX="149680" custScaleY="81314" custLinFactNeighborX="14316" custLinFactNeighborY="-108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08B510-9529-4C06-B7EF-05B89D9BFD19}" type="pres">
      <dgm:prSet presAssocID="{4E1A404C-C2EE-4F71-88E7-C6DA473C192A}" presName="parentNode" presStyleLbl="revTx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6926EE-545A-4C8D-B12D-03B1354320B0}" type="pres">
      <dgm:prSet presAssocID="{F7D662CF-3BBA-490B-956E-EF0A2945BE5C}" presName="sibTrans" presStyleCnt="0"/>
      <dgm:spPr/>
    </dgm:pt>
    <dgm:pt modelId="{08845801-843B-4DFC-9FC9-D78599B3632B}" type="pres">
      <dgm:prSet presAssocID="{80A3001B-0F5E-4EF1-AC20-F21065F8B9C7}" presName="compositeNode" presStyleCnt="0">
        <dgm:presLayoutVars>
          <dgm:bulletEnabled val="1"/>
        </dgm:presLayoutVars>
      </dgm:prSet>
      <dgm:spPr/>
    </dgm:pt>
    <dgm:pt modelId="{376CCD6E-6A8C-4996-AA0B-F66C39ADC1BF}" type="pres">
      <dgm:prSet presAssocID="{80A3001B-0F5E-4EF1-AC20-F21065F8B9C7}" presName="image" presStyleLbl="fgImgPlace1" presStyleIdx="3" presStyleCnt="4" custLinFactX="-19585" custLinFactNeighborX="-100000" custLinFactNeighborY="1657"/>
      <dgm:spPr>
        <a:blipFill rotWithShape="0">
          <a:blip xmlns:r="http://schemas.openxmlformats.org/officeDocument/2006/relationships" r:embed="rId4">
            <a:lum contrast="30000"/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389EE355-13BC-449B-8DF3-872EE493202A}" type="pres">
      <dgm:prSet presAssocID="{80A3001B-0F5E-4EF1-AC20-F21065F8B9C7}" presName="childNode" presStyleLbl="node1" presStyleIdx="3" presStyleCnt="4" custScaleX="159178" custScaleY="82082" custLinFactNeighborX="-24369" custLinFactNeighborY="-111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5C5B37-77B3-42E1-888C-83F4CCDA8FD0}" type="pres">
      <dgm:prSet presAssocID="{80A3001B-0F5E-4EF1-AC20-F21065F8B9C7}" presName="parentNode" presStyleLbl="revTx" presStyleIdx="3" presStyleCnt="4" custAng="5400000" custFlipHor="1" custScaleX="643058" custScaleY="31027" custLinFactX="-373549" custLinFactNeighborX="-400000" custLinFactNeighborY="-1895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2762BEB-9286-4E05-A49A-A7CE2BFB4966}" type="presOf" srcId="{4185BAED-57B2-4250-B6CE-0EFB0BA443A7}" destId="{A1C8EF9B-64EF-4074-92B1-175048454081}" srcOrd="0" destOrd="0" presId="urn:microsoft.com/office/officeart/2005/8/layout/hList2"/>
    <dgm:cxn modelId="{601EE756-C4C8-4744-8075-B65A801B1E9C}" type="presOf" srcId="{4E1A404C-C2EE-4F71-88E7-C6DA473C192A}" destId="{3408B510-9529-4C06-B7EF-05B89D9BFD19}" srcOrd="0" destOrd="0" presId="urn:microsoft.com/office/officeart/2005/8/layout/hList2"/>
    <dgm:cxn modelId="{B9CED233-4382-4BF2-A279-A724D4A67167}" type="presOf" srcId="{FE7F1400-E0F9-48C6-B392-CBC9BE4B60EF}" destId="{F908E71C-789E-41E4-A839-4926D88D7D48}" srcOrd="0" destOrd="0" presId="urn:microsoft.com/office/officeart/2005/8/layout/hList2"/>
    <dgm:cxn modelId="{3886E04A-43E1-48B8-9192-AD54CE74DE59}" type="presOf" srcId="{8E6C5BC2-4CC0-4833-A925-FD47955D7CCC}" destId="{2D3AEEF3-4EAC-4216-8501-04496CEBBA57}" srcOrd="0" destOrd="0" presId="urn:microsoft.com/office/officeart/2005/8/layout/hList2"/>
    <dgm:cxn modelId="{06AC3A5E-8EED-48D7-A0EB-84E9CBAA11A6}" type="presOf" srcId="{3507EDFA-A1A0-458F-8E53-666173637B96}" destId="{D3A9780F-11DB-4211-B431-6786836EBC54}" srcOrd="0" destOrd="0" presId="urn:microsoft.com/office/officeart/2005/8/layout/hList2"/>
    <dgm:cxn modelId="{3498A742-4522-44FB-8DD4-544D0E6A11A2}" srcId="{4185BAED-57B2-4250-B6CE-0EFB0BA443A7}" destId="{80A3001B-0F5E-4EF1-AC20-F21065F8B9C7}" srcOrd="3" destOrd="0" parTransId="{33A3D17E-ED48-48D6-95BE-0F3E919E8D51}" sibTransId="{9979816B-B1DB-456A-8479-857E57DF312A}"/>
    <dgm:cxn modelId="{B4E552E5-FD0F-4AE7-BF7F-80398E67C6D8}" srcId="{3507EDFA-A1A0-458F-8E53-666173637B96}" destId="{8E6C5BC2-4CC0-4833-A925-FD47955D7CCC}" srcOrd="0" destOrd="0" parTransId="{7A7A9677-FB3C-4146-A8E4-7C0E2424A443}" sibTransId="{98529FB8-357E-4181-BB2C-98767F6AB5F2}"/>
    <dgm:cxn modelId="{824C3589-0812-4B12-9A9B-578803E12E82}" type="presOf" srcId="{1D5A2A17-F23E-4D2B-B807-9B29230467CA}" destId="{446C0A47-EA81-4389-9CBB-4C6B767CF538}" srcOrd="0" destOrd="0" presId="urn:microsoft.com/office/officeart/2005/8/layout/hList2"/>
    <dgm:cxn modelId="{F441C075-0FBB-4E47-9B4C-570F2A8BC397}" srcId="{1D5A2A17-F23E-4D2B-B807-9B29230467CA}" destId="{2DD6D377-D2A5-4494-9E81-1429FB27E61E}" srcOrd="0" destOrd="0" parTransId="{63933D8D-AA8A-4692-A4B8-30860853E558}" sibTransId="{1ADE5376-FD9D-4AC7-9CC2-C17784A2959F}"/>
    <dgm:cxn modelId="{E73FB098-10AD-426A-82FD-D6DDE2AE1505}" srcId="{4E1A404C-C2EE-4F71-88E7-C6DA473C192A}" destId="{FE7F1400-E0F9-48C6-B392-CBC9BE4B60EF}" srcOrd="0" destOrd="0" parTransId="{1867AEAA-22BD-470E-8250-162A2AA44068}" sibTransId="{5EED7FB7-D871-4F35-B603-CAF348AE3096}"/>
    <dgm:cxn modelId="{95DC0DC1-8357-42CD-819B-84A9F8725E59}" type="presOf" srcId="{E7F5D33D-4BB1-4318-92C4-03F71057EFC3}" destId="{389EE355-13BC-449B-8DF3-872EE493202A}" srcOrd="0" destOrd="0" presId="urn:microsoft.com/office/officeart/2005/8/layout/hList2"/>
    <dgm:cxn modelId="{483E6C79-6D8F-43B9-BDD8-0B331AEFD10C}" srcId="{4185BAED-57B2-4250-B6CE-0EFB0BA443A7}" destId="{3507EDFA-A1A0-458F-8E53-666173637B96}" srcOrd="0" destOrd="0" parTransId="{6F39D51B-3926-4F2F-85AA-04B741FC6361}" sibTransId="{D15B2FFA-CFAC-4799-A9EF-58E073C06F71}"/>
    <dgm:cxn modelId="{BD9F0DCC-013F-4AB9-A04D-FE02C348FE81}" type="presOf" srcId="{2DD6D377-D2A5-4494-9E81-1429FB27E61E}" destId="{38BE2FCA-37DC-4367-BA87-BD9F3075D751}" srcOrd="0" destOrd="0" presId="urn:microsoft.com/office/officeart/2005/8/layout/hList2"/>
    <dgm:cxn modelId="{05059492-01EF-4199-8FFF-EE08884E7B1D}" srcId="{80A3001B-0F5E-4EF1-AC20-F21065F8B9C7}" destId="{E7F5D33D-4BB1-4318-92C4-03F71057EFC3}" srcOrd="0" destOrd="0" parTransId="{F6CB2CE9-97D1-4BC5-B6D6-1961E71007C3}" sibTransId="{396BCBA9-E5D6-4A33-BEEA-4D9014A376B5}"/>
    <dgm:cxn modelId="{505FE8DA-827D-428C-A027-E181CEACB789}" srcId="{4185BAED-57B2-4250-B6CE-0EFB0BA443A7}" destId="{4E1A404C-C2EE-4F71-88E7-C6DA473C192A}" srcOrd="2" destOrd="0" parTransId="{5EE757EF-E4FD-4470-992F-C8C9D5AA8F64}" sibTransId="{F7D662CF-3BBA-490B-956E-EF0A2945BE5C}"/>
    <dgm:cxn modelId="{AC42C452-161F-4F06-BD06-4D9F77FAA727}" type="presOf" srcId="{80A3001B-0F5E-4EF1-AC20-F21065F8B9C7}" destId="{8A5C5B37-77B3-42E1-888C-83F4CCDA8FD0}" srcOrd="0" destOrd="0" presId="urn:microsoft.com/office/officeart/2005/8/layout/hList2"/>
    <dgm:cxn modelId="{AE023DD9-BC76-4F57-865E-74DCAC57FB63}" srcId="{4185BAED-57B2-4250-B6CE-0EFB0BA443A7}" destId="{1D5A2A17-F23E-4D2B-B807-9B29230467CA}" srcOrd="1" destOrd="0" parTransId="{9E8CDA2E-D607-4576-A574-5830879C329D}" sibTransId="{F02F2C69-1220-430D-A9DB-DC20B82988BB}"/>
    <dgm:cxn modelId="{0569704D-8C99-45BA-AA5E-F497AB00DBE5}" type="presParOf" srcId="{A1C8EF9B-64EF-4074-92B1-175048454081}" destId="{8A67CE4A-F2E2-4EDC-A613-29E279B5985E}" srcOrd="0" destOrd="0" presId="urn:microsoft.com/office/officeart/2005/8/layout/hList2"/>
    <dgm:cxn modelId="{2FDED8BA-2F0A-40A1-85E6-46F3F75F4219}" type="presParOf" srcId="{8A67CE4A-F2E2-4EDC-A613-29E279B5985E}" destId="{EF1F1002-F8A7-43B3-8D8B-AC3BECE98CC9}" srcOrd="0" destOrd="0" presId="urn:microsoft.com/office/officeart/2005/8/layout/hList2"/>
    <dgm:cxn modelId="{49B34D3C-7848-4179-992B-8AF832E84980}" type="presParOf" srcId="{8A67CE4A-F2E2-4EDC-A613-29E279B5985E}" destId="{2D3AEEF3-4EAC-4216-8501-04496CEBBA57}" srcOrd="1" destOrd="0" presId="urn:microsoft.com/office/officeart/2005/8/layout/hList2"/>
    <dgm:cxn modelId="{A6B289DA-7E8E-44D0-9791-E057DC593240}" type="presParOf" srcId="{8A67CE4A-F2E2-4EDC-A613-29E279B5985E}" destId="{D3A9780F-11DB-4211-B431-6786836EBC54}" srcOrd="2" destOrd="0" presId="urn:microsoft.com/office/officeart/2005/8/layout/hList2"/>
    <dgm:cxn modelId="{3B8B480F-BBC5-452A-AE20-5A33B6AF9338}" type="presParOf" srcId="{A1C8EF9B-64EF-4074-92B1-175048454081}" destId="{73E15562-F7AF-4A28-AEFB-C99C7078A5D9}" srcOrd="1" destOrd="0" presId="urn:microsoft.com/office/officeart/2005/8/layout/hList2"/>
    <dgm:cxn modelId="{F5155D85-2A31-4B9E-8C7D-BB1A3442C79C}" type="presParOf" srcId="{A1C8EF9B-64EF-4074-92B1-175048454081}" destId="{68EABB4C-F262-4588-B0C8-8236BC4D3956}" srcOrd="2" destOrd="0" presId="urn:microsoft.com/office/officeart/2005/8/layout/hList2"/>
    <dgm:cxn modelId="{4D67A791-B763-4B33-8E23-33DC98E80AB7}" type="presParOf" srcId="{68EABB4C-F262-4588-B0C8-8236BC4D3956}" destId="{FD9D363B-52E5-4DF4-B4C5-6C5881FBC588}" srcOrd="0" destOrd="0" presId="urn:microsoft.com/office/officeart/2005/8/layout/hList2"/>
    <dgm:cxn modelId="{A13A4CB7-D036-468E-8817-D4BA2913EB0D}" type="presParOf" srcId="{68EABB4C-F262-4588-B0C8-8236BC4D3956}" destId="{38BE2FCA-37DC-4367-BA87-BD9F3075D751}" srcOrd="1" destOrd="0" presId="urn:microsoft.com/office/officeart/2005/8/layout/hList2"/>
    <dgm:cxn modelId="{D9E39B67-7878-4218-A0FD-3A4DB0835956}" type="presParOf" srcId="{68EABB4C-F262-4588-B0C8-8236BC4D3956}" destId="{446C0A47-EA81-4389-9CBB-4C6B767CF538}" srcOrd="2" destOrd="0" presId="urn:microsoft.com/office/officeart/2005/8/layout/hList2"/>
    <dgm:cxn modelId="{C5C0DCAF-5D1B-4782-A6B7-CB0E4DFA816B}" type="presParOf" srcId="{A1C8EF9B-64EF-4074-92B1-175048454081}" destId="{B9CD1C48-B954-4312-A5B5-E791AF411472}" srcOrd="3" destOrd="0" presId="urn:microsoft.com/office/officeart/2005/8/layout/hList2"/>
    <dgm:cxn modelId="{F75D1473-37D5-4DD0-B651-2843EB6393D4}" type="presParOf" srcId="{A1C8EF9B-64EF-4074-92B1-175048454081}" destId="{BC8F848D-7EDD-4B37-9CB9-4D3D8BE84959}" srcOrd="4" destOrd="0" presId="urn:microsoft.com/office/officeart/2005/8/layout/hList2"/>
    <dgm:cxn modelId="{D2E27642-01D8-489F-B0EB-A07BF934EAF8}" type="presParOf" srcId="{BC8F848D-7EDD-4B37-9CB9-4D3D8BE84959}" destId="{282B0480-1B75-4DEB-9638-D4D70ADB8653}" srcOrd="0" destOrd="0" presId="urn:microsoft.com/office/officeart/2005/8/layout/hList2"/>
    <dgm:cxn modelId="{141C8424-C86E-4627-8094-2D48E26D5E75}" type="presParOf" srcId="{BC8F848D-7EDD-4B37-9CB9-4D3D8BE84959}" destId="{F908E71C-789E-41E4-A839-4926D88D7D48}" srcOrd="1" destOrd="0" presId="urn:microsoft.com/office/officeart/2005/8/layout/hList2"/>
    <dgm:cxn modelId="{8A17A756-B4FC-4311-8305-F4863AE5516C}" type="presParOf" srcId="{BC8F848D-7EDD-4B37-9CB9-4D3D8BE84959}" destId="{3408B510-9529-4C06-B7EF-05B89D9BFD19}" srcOrd="2" destOrd="0" presId="urn:microsoft.com/office/officeart/2005/8/layout/hList2"/>
    <dgm:cxn modelId="{EBF61FDC-935C-4D7A-B80E-242572F93D6B}" type="presParOf" srcId="{A1C8EF9B-64EF-4074-92B1-175048454081}" destId="{E56926EE-545A-4C8D-B12D-03B1354320B0}" srcOrd="5" destOrd="0" presId="urn:microsoft.com/office/officeart/2005/8/layout/hList2"/>
    <dgm:cxn modelId="{546296DB-847D-4928-84EE-593522D40C4B}" type="presParOf" srcId="{A1C8EF9B-64EF-4074-92B1-175048454081}" destId="{08845801-843B-4DFC-9FC9-D78599B3632B}" srcOrd="6" destOrd="0" presId="urn:microsoft.com/office/officeart/2005/8/layout/hList2"/>
    <dgm:cxn modelId="{F3B4BE5A-5A05-423E-9DD7-EB92F527C82A}" type="presParOf" srcId="{08845801-843B-4DFC-9FC9-D78599B3632B}" destId="{376CCD6E-6A8C-4996-AA0B-F66C39ADC1BF}" srcOrd="0" destOrd="0" presId="urn:microsoft.com/office/officeart/2005/8/layout/hList2"/>
    <dgm:cxn modelId="{99205380-36B3-4F8F-9D71-CEF0A9E228D8}" type="presParOf" srcId="{08845801-843B-4DFC-9FC9-D78599B3632B}" destId="{389EE355-13BC-449B-8DF3-872EE493202A}" srcOrd="1" destOrd="0" presId="urn:microsoft.com/office/officeart/2005/8/layout/hList2"/>
    <dgm:cxn modelId="{66C58769-DFC1-4305-98ED-2C71065C0BC5}" type="presParOf" srcId="{08845801-843B-4DFC-9FC9-D78599B3632B}" destId="{8A5C5B37-77B3-42E1-888C-83F4CCDA8FD0}" srcOrd="2" destOrd="0" presId="urn:microsoft.com/office/officeart/2005/8/layout/hList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2F916D8-1E81-4243-80A1-F875455A8F40}" type="doc">
      <dgm:prSet loTypeId="urn:microsoft.com/office/officeart/2005/8/layout/matrix3" loCatId="matrix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82259B9-AEAC-47AF-8B36-70A3FA21F4C7}">
      <dgm:prSet phldrT="[Текст]" custT="1"/>
      <dgm:spPr/>
      <dgm:t>
        <a:bodyPr/>
        <a:lstStyle/>
        <a:p>
          <a:r>
            <a:rPr lang="ru-RU" sz="2400" b="1" u="none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Духовно-нравственное развитие и воспитание обучающихся</a:t>
          </a:r>
          <a:endParaRPr lang="ru-RU" sz="24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05D8E1F-AFC1-4939-9C2F-BFE34416165E}" type="parTrans" cxnId="{D27D0589-CD3F-4164-8187-4AC51D916E5A}">
      <dgm:prSet/>
      <dgm:spPr/>
      <dgm:t>
        <a:bodyPr/>
        <a:lstStyle/>
        <a:p>
          <a:endParaRPr lang="ru-RU"/>
        </a:p>
      </dgm:t>
    </dgm:pt>
    <dgm:pt modelId="{A36079C3-D5EB-4592-A95A-8A42DF73F1A6}" type="sibTrans" cxnId="{D27D0589-CD3F-4164-8187-4AC51D916E5A}">
      <dgm:prSet/>
      <dgm:spPr/>
      <dgm:t>
        <a:bodyPr/>
        <a:lstStyle/>
        <a:p>
          <a:endParaRPr lang="ru-RU"/>
        </a:p>
      </dgm:t>
    </dgm:pt>
    <dgm:pt modelId="{CCB15644-B6DD-4948-9834-BACE85F2F861}">
      <dgm:prSet phldrT="[Текст]" phldr="1"/>
      <dgm:spPr/>
      <dgm:t>
        <a:bodyPr/>
        <a:lstStyle/>
        <a:p>
          <a:endParaRPr lang="ru-RU" dirty="0"/>
        </a:p>
      </dgm:t>
    </dgm:pt>
    <dgm:pt modelId="{A04F15C1-AAF5-4B6C-9F9B-0C84325F6258}" type="parTrans" cxnId="{9DE8A3EB-3025-4632-852D-1154D71E3817}">
      <dgm:prSet/>
      <dgm:spPr/>
      <dgm:t>
        <a:bodyPr/>
        <a:lstStyle/>
        <a:p>
          <a:endParaRPr lang="ru-RU"/>
        </a:p>
      </dgm:t>
    </dgm:pt>
    <dgm:pt modelId="{ACDC7525-CDF1-45C2-9382-A5FFDD711D87}" type="sibTrans" cxnId="{9DE8A3EB-3025-4632-852D-1154D71E3817}">
      <dgm:prSet/>
      <dgm:spPr/>
      <dgm:t>
        <a:bodyPr/>
        <a:lstStyle/>
        <a:p>
          <a:endParaRPr lang="ru-RU"/>
        </a:p>
      </dgm:t>
    </dgm:pt>
    <dgm:pt modelId="{CE247530-6818-4008-8026-550F513C148C}">
      <dgm:prSet phldrT="[Текст]" phldr="1"/>
      <dgm:spPr/>
      <dgm:t>
        <a:bodyPr/>
        <a:lstStyle/>
        <a:p>
          <a:endParaRPr lang="ru-RU" dirty="0"/>
        </a:p>
      </dgm:t>
    </dgm:pt>
    <dgm:pt modelId="{65D77071-F71D-43A3-88B8-98A2CD9783D4}" type="parTrans" cxnId="{7A3D34B5-886A-40A5-92FB-4C3FB10E98E1}">
      <dgm:prSet/>
      <dgm:spPr/>
      <dgm:t>
        <a:bodyPr/>
        <a:lstStyle/>
        <a:p>
          <a:endParaRPr lang="ru-RU"/>
        </a:p>
      </dgm:t>
    </dgm:pt>
    <dgm:pt modelId="{AFF58D07-3928-4D53-A10D-524ECA4E29C1}" type="sibTrans" cxnId="{7A3D34B5-886A-40A5-92FB-4C3FB10E98E1}">
      <dgm:prSet/>
      <dgm:spPr/>
      <dgm:t>
        <a:bodyPr/>
        <a:lstStyle/>
        <a:p>
          <a:endParaRPr lang="ru-RU"/>
        </a:p>
      </dgm:t>
    </dgm:pt>
    <dgm:pt modelId="{11B3D8F8-A8BB-4B07-8381-557191C7918C}">
      <dgm:prSet phldrT="[Текст]" phldr="1"/>
      <dgm:spPr/>
      <dgm:t>
        <a:bodyPr/>
        <a:lstStyle/>
        <a:p>
          <a:endParaRPr lang="ru-RU" dirty="0"/>
        </a:p>
      </dgm:t>
    </dgm:pt>
    <dgm:pt modelId="{BD67716A-5D31-4B75-9C12-3EF5A6AB6C46}" type="parTrans" cxnId="{CE282293-5212-469D-8F7F-E2A67E6CC7FA}">
      <dgm:prSet/>
      <dgm:spPr/>
      <dgm:t>
        <a:bodyPr/>
        <a:lstStyle/>
        <a:p>
          <a:endParaRPr lang="ru-RU"/>
        </a:p>
      </dgm:t>
    </dgm:pt>
    <dgm:pt modelId="{B914523E-3C45-4B74-A436-ED92A6B4E7FC}" type="sibTrans" cxnId="{CE282293-5212-469D-8F7F-E2A67E6CC7FA}">
      <dgm:prSet/>
      <dgm:spPr/>
      <dgm:t>
        <a:bodyPr/>
        <a:lstStyle/>
        <a:p>
          <a:endParaRPr lang="ru-RU"/>
        </a:p>
      </dgm:t>
    </dgm:pt>
    <dgm:pt modelId="{8F5841E4-556C-4DBA-BD79-520719EBB16B}">
      <dgm:prSet custT="1"/>
      <dgm:spPr/>
      <dgm:t>
        <a:bodyPr/>
        <a:lstStyle/>
        <a:p>
          <a:r>
            <a:rPr lang="ru-RU" sz="2400" b="1" u="none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Социализация и профессиональная ориентация обучающихся</a:t>
          </a:r>
          <a:endParaRPr lang="ru-RU" sz="24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022B1CD-0380-4541-B088-B80F82AA9080}" type="parTrans" cxnId="{897847EA-A5A6-4DD6-ADE9-137D1D303918}">
      <dgm:prSet/>
      <dgm:spPr/>
      <dgm:t>
        <a:bodyPr/>
        <a:lstStyle/>
        <a:p>
          <a:endParaRPr lang="ru-RU"/>
        </a:p>
      </dgm:t>
    </dgm:pt>
    <dgm:pt modelId="{5B6AD415-5B68-4913-A092-E226904DD815}" type="sibTrans" cxnId="{897847EA-A5A6-4DD6-ADE9-137D1D303918}">
      <dgm:prSet/>
      <dgm:spPr/>
      <dgm:t>
        <a:bodyPr/>
        <a:lstStyle/>
        <a:p>
          <a:endParaRPr lang="ru-RU"/>
        </a:p>
      </dgm:t>
    </dgm:pt>
    <dgm:pt modelId="{64DB122B-7A36-48E6-A12B-B33A80608BD9}">
      <dgm:prSet/>
      <dgm:spPr/>
      <dgm:t>
        <a:bodyPr/>
        <a:lstStyle/>
        <a:p>
          <a:endParaRPr lang="ru-RU" dirty="0"/>
        </a:p>
      </dgm:t>
    </dgm:pt>
    <dgm:pt modelId="{117CABF5-9260-487C-B066-B891F16096E9}" type="parTrans" cxnId="{4746548C-2CF3-4F53-BA66-A351EE036E2C}">
      <dgm:prSet/>
      <dgm:spPr/>
      <dgm:t>
        <a:bodyPr/>
        <a:lstStyle/>
        <a:p>
          <a:endParaRPr lang="ru-RU"/>
        </a:p>
      </dgm:t>
    </dgm:pt>
    <dgm:pt modelId="{81DA6147-0594-49EF-9CAF-7B6BFC210F40}" type="sibTrans" cxnId="{4746548C-2CF3-4F53-BA66-A351EE036E2C}">
      <dgm:prSet/>
      <dgm:spPr/>
      <dgm:t>
        <a:bodyPr/>
        <a:lstStyle/>
        <a:p>
          <a:endParaRPr lang="ru-RU"/>
        </a:p>
      </dgm:t>
    </dgm:pt>
    <dgm:pt modelId="{E196A413-AEC2-4B8B-9241-75EBD10DF6A2}">
      <dgm:prSet custT="1"/>
      <dgm:spPr/>
      <dgm:t>
        <a:bodyPr/>
        <a:lstStyle/>
        <a:p>
          <a:r>
            <a:rPr lang="ru-RU" sz="2400" b="1" u="none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Формирование культуры здорового и безопасного образа жизни</a:t>
          </a:r>
          <a:endParaRPr lang="ru-RU" sz="24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4663650-680B-4B43-8FDA-64A2044C73B0}" type="parTrans" cxnId="{B217E23E-ADBB-4E04-96CA-D74CCF81EB61}">
      <dgm:prSet/>
      <dgm:spPr/>
      <dgm:t>
        <a:bodyPr/>
        <a:lstStyle/>
        <a:p>
          <a:endParaRPr lang="ru-RU"/>
        </a:p>
      </dgm:t>
    </dgm:pt>
    <dgm:pt modelId="{30B8B1F9-5F6B-4D4A-AAFD-47D786515BB7}" type="sibTrans" cxnId="{B217E23E-ADBB-4E04-96CA-D74CCF81EB61}">
      <dgm:prSet/>
      <dgm:spPr/>
      <dgm:t>
        <a:bodyPr/>
        <a:lstStyle/>
        <a:p>
          <a:endParaRPr lang="ru-RU"/>
        </a:p>
      </dgm:t>
    </dgm:pt>
    <dgm:pt modelId="{607194BB-45B6-4CA7-8700-5AFAC6A81BA2}">
      <dgm:prSet custT="1"/>
      <dgm:spPr/>
      <dgm:t>
        <a:bodyPr/>
        <a:lstStyle/>
        <a:p>
          <a:r>
            <a:rPr lang="ru-RU" sz="2400" b="1" u="none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Формирование экологической культуры</a:t>
          </a:r>
          <a:endParaRPr lang="ru-RU" sz="2400" b="1" dirty="0" smtClean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BE39A4A-3CC2-4D0E-91D4-6AE51E4AA7AF}" type="parTrans" cxnId="{6EAD9636-9A4C-429D-91FC-1750992B12BC}">
      <dgm:prSet/>
      <dgm:spPr/>
      <dgm:t>
        <a:bodyPr/>
        <a:lstStyle/>
        <a:p>
          <a:endParaRPr lang="ru-RU"/>
        </a:p>
      </dgm:t>
    </dgm:pt>
    <dgm:pt modelId="{3A19DA56-A040-41C0-9359-C6475254366C}" type="sibTrans" cxnId="{6EAD9636-9A4C-429D-91FC-1750992B12BC}">
      <dgm:prSet/>
      <dgm:spPr/>
      <dgm:t>
        <a:bodyPr/>
        <a:lstStyle/>
        <a:p>
          <a:endParaRPr lang="ru-RU"/>
        </a:p>
      </dgm:t>
    </dgm:pt>
    <dgm:pt modelId="{31B83B65-87B9-4835-AA3E-8723F6347CA0}" type="pres">
      <dgm:prSet presAssocID="{62F916D8-1E81-4243-80A1-F875455A8F40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A7D9C76-4406-483E-AC68-BCB4D62CF205}" type="pres">
      <dgm:prSet presAssocID="{62F916D8-1E81-4243-80A1-F875455A8F40}" presName="diamond" presStyleLbl="bgShp" presStyleIdx="0" presStyleCnt="1"/>
      <dgm:spPr/>
    </dgm:pt>
    <dgm:pt modelId="{7CA5A669-95A7-4454-8FC0-D13E94E53DA5}" type="pres">
      <dgm:prSet presAssocID="{62F916D8-1E81-4243-80A1-F875455A8F40}" presName="quad1" presStyleLbl="node1" presStyleIdx="0" presStyleCnt="4" custScaleX="148720" custScaleY="120999" custLinFactNeighborX="-44898" custLinFactNeighborY="-103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A52100-19D4-4498-9FA9-DEA0FB211C88}" type="pres">
      <dgm:prSet presAssocID="{62F916D8-1E81-4243-80A1-F875455A8F40}" presName="quad2" presStyleLbl="node1" presStyleIdx="1" presStyleCnt="4" custScaleX="162579" custScaleY="120999" custLinFactNeighborX="58776" custLinFactNeighborY="-103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DE22C3-56AD-45E8-B240-F32D65664325}" type="pres">
      <dgm:prSet presAssocID="{62F916D8-1E81-4243-80A1-F875455A8F40}" presName="quad3" presStyleLbl="node1" presStyleIdx="2" presStyleCnt="4" custScaleX="148891" custScaleY="120789" custLinFactNeighborX="-48277" custLinFactNeighborY="1396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99E4DC-A94C-4CC8-9112-B2B9061E6FC8}" type="pres">
      <dgm:prSet presAssocID="{62F916D8-1E81-4243-80A1-F875455A8F40}" presName="quad4" presStyleLbl="node1" presStyleIdx="3" presStyleCnt="4" custScaleX="163341" custScaleY="121762" custLinFactNeighborX="62622" custLinFactNeighborY="1347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ED78637-7AC3-48EA-8EAF-C4F0E4C7E3F6}" type="presOf" srcId="{62F916D8-1E81-4243-80A1-F875455A8F40}" destId="{31B83B65-87B9-4835-AA3E-8723F6347CA0}" srcOrd="0" destOrd="0" presId="urn:microsoft.com/office/officeart/2005/8/layout/matrix3"/>
    <dgm:cxn modelId="{D27D0589-CD3F-4164-8187-4AC51D916E5A}" srcId="{62F916D8-1E81-4243-80A1-F875455A8F40}" destId="{482259B9-AEAC-47AF-8B36-70A3FA21F4C7}" srcOrd="0" destOrd="0" parTransId="{B05D8E1F-AFC1-4939-9C2F-BFE34416165E}" sibTransId="{A36079C3-D5EB-4592-A95A-8A42DF73F1A6}"/>
    <dgm:cxn modelId="{B217E23E-ADBB-4E04-96CA-D74CCF81EB61}" srcId="{62F916D8-1E81-4243-80A1-F875455A8F40}" destId="{E196A413-AEC2-4B8B-9241-75EBD10DF6A2}" srcOrd="2" destOrd="0" parTransId="{34663650-680B-4B43-8FDA-64A2044C73B0}" sibTransId="{30B8B1F9-5F6B-4D4A-AAFD-47D786515BB7}"/>
    <dgm:cxn modelId="{897847EA-A5A6-4DD6-ADE9-137D1D303918}" srcId="{62F916D8-1E81-4243-80A1-F875455A8F40}" destId="{8F5841E4-556C-4DBA-BD79-520719EBB16B}" srcOrd="1" destOrd="0" parTransId="{5022B1CD-0380-4541-B088-B80F82AA9080}" sibTransId="{5B6AD415-5B68-4913-A092-E226904DD815}"/>
    <dgm:cxn modelId="{4CB1B086-E909-4591-B53C-ED8B31493C4E}" type="presOf" srcId="{8F5841E4-556C-4DBA-BD79-520719EBB16B}" destId="{C2A52100-19D4-4498-9FA9-DEA0FB211C88}" srcOrd="0" destOrd="0" presId="urn:microsoft.com/office/officeart/2005/8/layout/matrix3"/>
    <dgm:cxn modelId="{CE282293-5212-469D-8F7F-E2A67E6CC7FA}" srcId="{62F916D8-1E81-4243-80A1-F875455A8F40}" destId="{11B3D8F8-A8BB-4B07-8381-557191C7918C}" srcOrd="7" destOrd="0" parTransId="{BD67716A-5D31-4B75-9C12-3EF5A6AB6C46}" sibTransId="{B914523E-3C45-4B74-A436-ED92A6B4E7FC}"/>
    <dgm:cxn modelId="{9DE8A3EB-3025-4632-852D-1154D71E3817}" srcId="{62F916D8-1E81-4243-80A1-F875455A8F40}" destId="{CCB15644-B6DD-4948-9834-BACE85F2F861}" srcOrd="5" destOrd="0" parTransId="{A04F15C1-AAF5-4B6C-9F9B-0C84325F6258}" sibTransId="{ACDC7525-CDF1-45C2-9382-A5FFDD711D87}"/>
    <dgm:cxn modelId="{1F1FB663-FA16-444A-BC93-A80C974FD443}" type="presOf" srcId="{607194BB-45B6-4CA7-8700-5AFAC6A81BA2}" destId="{0199E4DC-A94C-4CC8-9112-B2B9061E6FC8}" srcOrd="0" destOrd="0" presId="urn:microsoft.com/office/officeart/2005/8/layout/matrix3"/>
    <dgm:cxn modelId="{372DA6FA-723F-45C6-9B9F-46CC9863F8FA}" type="presOf" srcId="{E196A413-AEC2-4B8B-9241-75EBD10DF6A2}" destId="{51DE22C3-56AD-45E8-B240-F32D65664325}" srcOrd="0" destOrd="0" presId="urn:microsoft.com/office/officeart/2005/8/layout/matrix3"/>
    <dgm:cxn modelId="{7A3D34B5-886A-40A5-92FB-4C3FB10E98E1}" srcId="{62F916D8-1E81-4243-80A1-F875455A8F40}" destId="{CE247530-6818-4008-8026-550F513C148C}" srcOrd="6" destOrd="0" parTransId="{65D77071-F71D-43A3-88B8-98A2CD9783D4}" sibTransId="{AFF58D07-3928-4D53-A10D-524ECA4E29C1}"/>
    <dgm:cxn modelId="{6EAD9636-9A4C-429D-91FC-1750992B12BC}" srcId="{62F916D8-1E81-4243-80A1-F875455A8F40}" destId="{607194BB-45B6-4CA7-8700-5AFAC6A81BA2}" srcOrd="3" destOrd="0" parTransId="{4BE39A4A-3CC2-4D0E-91D4-6AE51E4AA7AF}" sibTransId="{3A19DA56-A040-41C0-9359-C6475254366C}"/>
    <dgm:cxn modelId="{4746548C-2CF3-4F53-BA66-A351EE036E2C}" srcId="{62F916D8-1E81-4243-80A1-F875455A8F40}" destId="{64DB122B-7A36-48E6-A12B-B33A80608BD9}" srcOrd="4" destOrd="0" parTransId="{117CABF5-9260-487C-B066-B891F16096E9}" sibTransId="{81DA6147-0594-49EF-9CAF-7B6BFC210F40}"/>
    <dgm:cxn modelId="{E8840D90-F491-4F00-B7F5-B3AACE7917B6}" type="presOf" srcId="{482259B9-AEAC-47AF-8B36-70A3FA21F4C7}" destId="{7CA5A669-95A7-4454-8FC0-D13E94E53DA5}" srcOrd="0" destOrd="0" presId="urn:microsoft.com/office/officeart/2005/8/layout/matrix3"/>
    <dgm:cxn modelId="{20876E41-EFC0-4D81-A390-9CCC6D6446F3}" type="presParOf" srcId="{31B83B65-87B9-4835-AA3E-8723F6347CA0}" destId="{EA7D9C76-4406-483E-AC68-BCB4D62CF205}" srcOrd="0" destOrd="0" presId="urn:microsoft.com/office/officeart/2005/8/layout/matrix3"/>
    <dgm:cxn modelId="{5D2604E5-6C9A-4A44-9CD0-7C2FFEF4C3C0}" type="presParOf" srcId="{31B83B65-87B9-4835-AA3E-8723F6347CA0}" destId="{7CA5A669-95A7-4454-8FC0-D13E94E53DA5}" srcOrd="1" destOrd="0" presId="urn:microsoft.com/office/officeart/2005/8/layout/matrix3"/>
    <dgm:cxn modelId="{6E757639-2E26-4E78-9DF7-1A0CF6032BAA}" type="presParOf" srcId="{31B83B65-87B9-4835-AA3E-8723F6347CA0}" destId="{C2A52100-19D4-4498-9FA9-DEA0FB211C88}" srcOrd="2" destOrd="0" presId="urn:microsoft.com/office/officeart/2005/8/layout/matrix3"/>
    <dgm:cxn modelId="{8A336BAF-10EB-4DAC-A46F-D8CEBCB79327}" type="presParOf" srcId="{31B83B65-87B9-4835-AA3E-8723F6347CA0}" destId="{51DE22C3-56AD-45E8-B240-F32D65664325}" srcOrd="3" destOrd="0" presId="urn:microsoft.com/office/officeart/2005/8/layout/matrix3"/>
    <dgm:cxn modelId="{93096576-895E-4463-B8AE-278D85E3F25D}" type="presParOf" srcId="{31B83B65-87B9-4835-AA3E-8723F6347CA0}" destId="{0199E4DC-A94C-4CC8-9112-B2B9061E6FC8}" srcOrd="4" destOrd="0" presId="urn:microsoft.com/office/officeart/2005/8/layout/matrix3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074AAC2-2859-46AD-85FF-17AEE5F53527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CBA8628F-BA09-48FB-A367-8D7609CA8DB2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Воспитательное мероприятие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870BC54-BE7E-4462-A0FB-58CF9D76B2B2}" type="parTrans" cxnId="{4BF47E32-7BDD-4C68-BD9B-162F6E2A34D8}">
      <dgm:prSet/>
      <dgm:spPr/>
      <dgm:t>
        <a:bodyPr/>
        <a:lstStyle/>
        <a:p>
          <a:endParaRPr lang="ru-RU"/>
        </a:p>
      </dgm:t>
    </dgm:pt>
    <dgm:pt modelId="{E59B721C-0F9B-4881-8410-F13ADA108679}" type="sibTrans" cxnId="{4BF47E32-7BDD-4C68-BD9B-162F6E2A34D8}">
      <dgm:prSet/>
      <dgm:spPr/>
      <dgm:t>
        <a:bodyPr/>
        <a:lstStyle/>
        <a:p>
          <a:endParaRPr lang="ru-RU"/>
        </a:p>
      </dgm:t>
    </dgm:pt>
    <dgm:pt modelId="{6BF96384-F2DA-4144-9B05-9DC105C26DCC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Сделать личностно значимым событием хотя бы для большинства школьников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F3971D2-2B86-4A0C-8047-8872AA1142D6}" type="parTrans" cxnId="{6D8B70C6-80C9-4759-8048-C9384FBC6DBE}">
      <dgm:prSet/>
      <dgm:spPr/>
      <dgm:t>
        <a:bodyPr/>
        <a:lstStyle/>
        <a:p>
          <a:endParaRPr lang="ru-RU"/>
        </a:p>
      </dgm:t>
    </dgm:pt>
    <dgm:pt modelId="{034BEBC8-B990-45DC-A406-3A2FEE0A07D7}" type="sibTrans" cxnId="{6D8B70C6-80C9-4759-8048-C9384FBC6DBE}">
      <dgm:prSet/>
      <dgm:spPr/>
      <dgm:t>
        <a:bodyPr/>
        <a:lstStyle/>
        <a:p>
          <a:endParaRPr lang="ru-RU"/>
        </a:p>
      </dgm:t>
    </dgm:pt>
    <dgm:pt modelId="{F08906AF-3F72-4E08-A7C7-33EA5A40BAA4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Создать ситуацию </a:t>
          </a:r>
        </a:p>
        <a:p>
          <a:r>
            <a:rPr lang="ru-RU" sz="18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со-бытия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участников события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FDC3581-FCA6-4FAE-AF7A-796DD9BFE791}" type="parTrans" cxnId="{FB018CD8-C258-4F51-8FB2-C32CFDEF4873}">
      <dgm:prSet/>
      <dgm:spPr/>
      <dgm:t>
        <a:bodyPr/>
        <a:lstStyle/>
        <a:p>
          <a:endParaRPr lang="ru-RU"/>
        </a:p>
      </dgm:t>
    </dgm:pt>
    <dgm:pt modelId="{C98744D7-9FF4-4641-8404-C5AFFB8F0F05}" type="sibTrans" cxnId="{FB018CD8-C258-4F51-8FB2-C32CFDEF4873}">
      <dgm:prSet/>
      <dgm:spPr/>
      <dgm:t>
        <a:bodyPr/>
        <a:lstStyle/>
        <a:p>
          <a:endParaRPr lang="ru-RU"/>
        </a:p>
      </dgm:t>
    </dgm:pt>
    <dgm:pt modelId="{2D063E9A-13D7-44C2-BCE4-026DB925ED0C}" type="pres">
      <dgm:prSet presAssocID="{B074AAC2-2859-46AD-85FF-17AEE5F53527}" presName="arrowDiagram" presStyleCnt="0">
        <dgm:presLayoutVars>
          <dgm:chMax val="5"/>
          <dgm:dir/>
          <dgm:resizeHandles val="exact"/>
        </dgm:presLayoutVars>
      </dgm:prSet>
      <dgm:spPr/>
    </dgm:pt>
    <dgm:pt modelId="{DF927CC6-F699-420A-A29E-4FDDDD3B09F2}" type="pres">
      <dgm:prSet presAssocID="{B074AAC2-2859-46AD-85FF-17AEE5F53527}" presName="arrow" presStyleLbl="bgShp" presStyleIdx="0" presStyleCn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</dgm:pt>
    <dgm:pt modelId="{DE2B3A09-63BD-4C8A-A09F-82D52AEA25C5}" type="pres">
      <dgm:prSet presAssocID="{B074AAC2-2859-46AD-85FF-17AEE5F53527}" presName="arrowDiagram3" presStyleCnt="0"/>
      <dgm:spPr/>
    </dgm:pt>
    <dgm:pt modelId="{897CE4D5-ABA6-419D-875D-38974A55C559}" type="pres">
      <dgm:prSet presAssocID="{CBA8628F-BA09-48FB-A367-8D7609CA8DB2}" presName="bullet3a" presStyleLbl="node1" presStyleIdx="0" presStyleCnt="3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</dgm:pt>
    <dgm:pt modelId="{23D24EF7-5741-49FB-9CAC-1B93E96F88BF}" type="pres">
      <dgm:prSet presAssocID="{CBA8628F-BA09-48FB-A367-8D7609CA8DB2}" presName="textBox3a" presStyleLbl="revTx" presStyleIdx="0" presStyleCnt="3" custScaleX="1194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B0F993-364A-4463-8278-EDE88499E7FA}" type="pres">
      <dgm:prSet presAssocID="{6BF96384-F2DA-4144-9B05-9DC105C26DCC}" presName="bullet3b" presStyleLbl="node1" presStyleIdx="1" presStyleCnt="3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</dgm:pt>
    <dgm:pt modelId="{437D2DE1-C4ED-40BE-8293-B44B7C9A0D4B}" type="pres">
      <dgm:prSet presAssocID="{6BF96384-F2DA-4144-9B05-9DC105C26DCC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CFB4E8-A50A-4C79-8331-A08B46952516}" type="pres">
      <dgm:prSet presAssocID="{F08906AF-3F72-4E08-A7C7-33EA5A40BAA4}" presName="bullet3c" presStyleLbl="node1" presStyleIdx="2" presStyleCnt="3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</dgm:pt>
    <dgm:pt modelId="{1A2705ED-4585-4418-AED3-58025E22C236}" type="pres">
      <dgm:prSet presAssocID="{F08906AF-3F72-4E08-A7C7-33EA5A40BAA4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BDA8836-D14C-43FF-8B72-E69E00ADA915}" type="presOf" srcId="{CBA8628F-BA09-48FB-A367-8D7609CA8DB2}" destId="{23D24EF7-5741-49FB-9CAC-1B93E96F88BF}" srcOrd="0" destOrd="0" presId="urn:microsoft.com/office/officeart/2005/8/layout/arrow2"/>
    <dgm:cxn modelId="{4BF47E32-7BDD-4C68-BD9B-162F6E2A34D8}" srcId="{B074AAC2-2859-46AD-85FF-17AEE5F53527}" destId="{CBA8628F-BA09-48FB-A367-8D7609CA8DB2}" srcOrd="0" destOrd="0" parTransId="{7870BC54-BE7E-4462-A0FB-58CF9D76B2B2}" sibTransId="{E59B721C-0F9B-4881-8410-F13ADA108679}"/>
    <dgm:cxn modelId="{51402FD2-3BDD-49B7-8D2C-BB177820ED18}" type="presOf" srcId="{F08906AF-3F72-4E08-A7C7-33EA5A40BAA4}" destId="{1A2705ED-4585-4418-AED3-58025E22C236}" srcOrd="0" destOrd="0" presId="urn:microsoft.com/office/officeart/2005/8/layout/arrow2"/>
    <dgm:cxn modelId="{6D8B70C6-80C9-4759-8048-C9384FBC6DBE}" srcId="{B074AAC2-2859-46AD-85FF-17AEE5F53527}" destId="{6BF96384-F2DA-4144-9B05-9DC105C26DCC}" srcOrd="1" destOrd="0" parTransId="{3F3971D2-2B86-4A0C-8047-8872AA1142D6}" sibTransId="{034BEBC8-B990-45DC-A406-3A2FEE0A07D7}"/>
    <dgm:cxn modelId="{54917448-1388-4A18-AF8A-8BFCCD784790}" type="presOf" srcId="{6BF96384-F2DA-4144-9B05-9DC105C26DCC}" destId="{437D2DE1-C4ED-40BE-8293-B44B7C9A0D4B}" srcOrd="0" destOrd="0" presId="urn:microsoft.com/office/officeart/2005/8/layout/arrow2"/>
    <dgm:cxn modelId="{FB018CD8-C258-4F51-8FB2-C32CFDEF4873}" srcId="{B074AAC2-2859-46AD-85FF-17AEE5F53527}" destId="{F08906AF-3F72-4E08-A7C7-33EA5A40BAA4}" srcOrd="2" destOrd="0" parTransId="{BFDC3581-FCA6-4FAE-AF7A-796DD9BFE791}" sibTransId="{C98744D7-9FF4-4641-8404-C5AFFB8F0F05}"/>
    <dgm:cxn modelId="{C5DE1AD4-58F4-4246-BA5A-F5F667C67103}" type="presOf" srcId="{B074AAC2-2859-46AD-85FF-17AEE5F53527}" destId="{2D063E9A-13D7-44C2-BCE4-026DB925ED0C}" srcOrd="0" destOrd="0" presId="urn:microsoft.com/office/officeart/2005/8/layout/arrow2"/>
    <dgm:cxn modelId="{B7695372-A1D0-4272-91C8-1FAC5D821D30}" type="presParOf" srcId="{2D063E9A-13D7-44C2-BCE4-026DB925ED0C}" destId="{DF927CC6-F699-420A-A29E-4FDDDD3B09F2}" srcOrd="0" destOrd="0" presId="urn:microsoft.com/office/officeart/2005/8/layout/arrow2"/>
    <dgm:cxn modelId="{BA8FAD94-2A5D-49CF-A5BD-B4A091298F0F}" type="presParOf" srcId="{2D063E9A-13D7-44C2-BCE4-026DB925ED0C}" destId="{DE2B3A09-63BD-4C8A-A09F-82D52AEA25C5}" srcOrd="1" destOrd="0" presId="urn:microsoft.com/office/officeart/2005/8/layout/arrow2"/>
    <dgm:cxn modelId="{1953ECB3-E44E-4E82-BA63-507C52F90122}" type="presParOf" srcId="{DE2B3A09-63BD-4C8A-A09F-82D52AEA25C5}" destId="{897CE4D5-ABA6-419D-875D-38974A55C559}" srcOrd="0" destOrd="0" presId="urn:microsoft.com/office/officeart/2005/8/layout/arrow2"/>
    <dgm:cxn modelId="{98836B82-34E0-476D-866F-4C047BFA21B9}" type="presParOf" srcId="{DE2B3A09-63BD-4C8A-A09F-82D52AEA25C5}" destId="{23D24EF7-5741-49FB-9CAC-1B93E96F88BF}" srcOrd="1" destOrd="0" presId="urn:microsoft.com/office/officeart/2005/8/layout/arrow2"/>
    <dgm:cxn modelId="{A0F4754B-BE06-4F38-B1AF-ECB5708DB9F6}" type="presParOf" srcId="{DE2B3A09-63BD-4C8A-A09F-82D52AEA25C5}" destId="{44B0F993-364A-4463-8278-EDE88499E7FA}" srcOrd="2" destOrd="0" presId="urn:microsoft.com/office/officeart/2005/8/layout/arrow2"/>
    <dgm:cxn modelId="{243CED41-68E7-43C9-8571-D5B8638BD389}" type="presParOf" srcId="{DE2B3A09-63BD-4C8A-A09F-82D52AEA25C5}" destId="{437D2DE1-C4ED-40BE-8293-B44B7C9A0D4B}" srcOrd="3" destOrd="0" presId="urn:microsoft.com/office/officeart/2005/8/layout/arrow2"/>
    <dgm:cxn modelId="{A3D7B48A-FE72-4DBB-82B1-72F32ED11DFB}" type="presParOf" srcId="{DE2B3A09-63BD-4C8A-A09F-82D52AEA25C5}" destId="{5ECFB4E8-A50A-4C79-8331-A08B46952516}" srcOrd="4" destOrd="0" presId="urn:microsoft.com/office/officeart/2005/8/layout/arrow2"/>
    <dgm:cxn modelId="{7C15D301-2252-4B0C-A4FD-29E62F578B30}" type="presParOf" srcId="{DE2B3A09-63BD-4C8A-A09F-82D52AEA25C5}" destId="{1A2705ED-4585-4418-AED3-58025E22C236}" srcOrd="5" destOrd="0" presId="urn:microsoft.com/office/officeart/2005/8/layout/arrow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91DE310-2D27-47BB-B8DA-86495AC419C4}" type="doc">
      <dgm:prSet loTypeId="urn:microsoft.com/office/officeart/2005/8/layout/pyramid1" loCatId="pyramid" qsTypeId="urn:microsoft.com/office/officeart/2005/8/quickstyle/simple1" qsCatId="simple" csTypeId="urn:microsoft.com/office/officeart/2005/8/colors/colorful1" csCatId="colorful" phldr="1"/>
      <dgm:spPr/>
    </dgm:pt>
    <dgm:pt modelId="{8F685237-04D9-4732-A580-AF7CD1D156AD}">
      <dgm:prSet phldrT="[Текст]" custT="1"/>
      <dgm:spPr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endParaRPr lang="ru-RU" sz="2800" b="1" dirty="0" smtClean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r>
            <a:rPr lang="ru-RU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Делаю</a:t>
          </a:r>
          <a:endParaRPr lang="ru-RU" sz="28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D54EC02-6C48-45A2-AD6C-C2CC01B57030}" type="parTrans" cxnId="{267AC6D4-D05C-4020-8547-687E3B42EFD6}">
      <dgm:prSet/>
      <dgm:spPr/>
      <dgm:t>
        <a:bodyPr/>
        <a:lstStyle/>
        <a:p>
          <a:endParaRPr lang="ru-RU"/>
        </a:p>
      </dgm:t>
    </dgm:pt>
    <dgm:pt modelId="{85555C4B-5FAA-4059-A858-CF13EC4FCA9E}" type="sibTrans" cxnId="{267AC6D4-D05C-4020-8547-687E3B42EFD6}">
      <dgm:prSet/>
      <dgm:spPr/>
      <dgm:t>
        <a:bodyPr/>
        <a:lstStyle/>
        <a:p>
          <a:endParaRPr lang="ru-RU"/>
        </a:p>
      </dgm:t>
    </dgm:pt>
    <dgm:pt modelId="{1FD84092-4223-4FF8-87FE-8239A0B14CFC}">
      <dgm:prSet phldrT="[Текст]" custT="1"/>
      <dgm:spPr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r>
            <a:rPr lang="ru-RU" sz="3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Стремлюсь</a:t>
          </a:r>
          <a:endParaRPr lang="ru-RU" sz="32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37A3AD3-58F1-4C85-8943-88AE855F0AA5}" type="parTrans" cxnId="{B298D550-29D2-4895-AB2F-F0B49122A294}">
      <dgm:prSet/>
      <dgm:spPr/>
      <dgm:t>
        <a:bodyPr/>
        <a:lstStyle/>
        <a:p>
          <a:endParaRPr lang="ru-RU"/>
        </a:p>
      </dgm:t>
    </dgm:pt>
    <dgm:pt modelId="{3AB2016E-04CA-46DB-99E4-D1D658F33A11}" type="sibTrans" cxnId="{B298D550-29D2-4895-AB2F-F0B49122A294}">
      <dgm:prSet/>
      <dgm:spPr/>
      <dgm:t>
        <a:bodyPr/>
        <a:lstStyle/>
        <a:p>
          <a:endParaRPr lang="ru-RU"/>
        </a:p>
      </dgm:t>
    </dgm:pt>
    <dgm:pt modelId="{BE5ABB20-7950-443A-B40A-1CBFA2D56DB4}">
      <dgm:prSet phldrT="[Текст]" custT="1"/>
      <dgm:spPr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r>
            <a:rPr lang="ru-RU" sz="3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Понимаю</a:t>
          </a:r>
          <a:endParaRPr lang="ru-RU" sz="32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E6E4A3A-14CB-4D23-B74A-5AE08FFD66F7}" type="parTrans" cxnId="{13A14D57-C45C-419A-904C-FC57891A7BAA}">
      <dgm:prSet/>
      <dgm:spPr/>
      <dgm:t>
        <a:bodyPr/>
        <a:lstStyle/>
        <a:p>
          <a:endParaRPr lang="ru-RU"/>
        </a:p>
      </dgm:t>
    </dgm:pt>
    <dgm:pt modelId="{99F2E982-DBEC-4F55-8DBC-3008ECB37BE3}" type="sibTrans" cxnId="{13A14D57-C45C-419A-904C-FC57891A7BAA}">
      <dgm:prSet/>
      <dgm:spPr/>
      <dgm:t>
        <a:bodyPr/>
        <a:lstStyle/>
        <a:p>
          <a:endParaRPr lang="ru-RU"/>
        </a:p>
      </dgm:t>
    </dgm:pt>
    <dgm:pt modelId="{6BA94803-BE07-4C42-99CE-29032A631B60}" type="pres">
      <dgm:prSet presAssocID="{D91DE310-2D27-47BB-B8DA-86495AC419C4}" presName="Name0" presStyleCnt="0">
        <dgm:presLayoutVars>
          <dgm:dir/>
          <dgm:animLvl val="lvl"/>
          <dgm:resizeHandles val="exact"/>
        </dgm:presLayoutVars>
      </dgm:prSet>
      <dgm:spPr/>
    </dgm:pt>
    <dgm:pt modelId="{5001F2ED-BBDE-439C-9C2A-CC21A3A203F1}" type="pres">
      <dgm:prSet presAssocID="{8F685237-04D9-4732-A580-AF7CD1D156AD}" presName="Name8" presStyleCnt="0"/>
      <dgm:spPr>
        <a:scene3d>
          <a:camera prst="orthographicFront"/>
          <a:lightRig rig="threePt" dir="t"/>
        </a:scene3d>
        <a:sp3d>
          <a:bevelT prst="angle"/>
        </a:sp3d>
      </dgm:spPr>
    </dgm:pt>
    <dgm:pt modelId="{E36A175D-170B-48A9-999B-E34D7EF61EFE}" type="pres">
      <dgm:prSet presAssocID="{8F685237-04D9-4732-A580-AF7CD1D156AD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1B96F3-C8F6-494B-BAB7-E51A1720211D}" type="pres">
      <dgm:prSet presAssocID="{8F685237-04D9-4732-A580-AF7CD1D156A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522372-E8C2-4F2E-82D6-1541BC5BBECC}" type="pres">
      <dgm:prSet presAssocID="{1FD84092-4223-4FF8-87FE-8239A0B14CFC}" presName="Name8" presStyleCnt="0"/>
      <dgm:spPr>
        <a:scene3d>
          <a:camera prst="orthographicFront"/>
          <a:lightRig rig="threePt" dir="t"/>
        </a:scene3d>
        <a:sp3d>
          <a:bevelT prst="angle"/>
        </a:sp3d>
      </dgm:spPr>
    </dgm:pt>
    <dgm:pt modelId="{43AFED9C-143E-4236-8E71-74F7FEB29DBB}" type="pres">
      <dgm:prSet presAssocID="{1FD84092-4223-4FF8-87FE-8239A0B14CFC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5F9939-25A4-44B9-8CB0-5F9B0CD7B683}" type="pres">
      <dgm:prSet presAssocID="{1FD84092-4223-4FF8-87FE-8239A0B14CF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FEA93D-0AF0-4D3D-B32D-13367352FD9C}" type="pres">
      <dgm:prSet presAssocID="{BE5ABB20-7950-443A-B40A-1CBFA2D56DB4}" presName="Name8" presStyleCnt="0"/>
      <dgm:spPr>
        <a:scene3d>
          <a:camera prst="orthographicFront"/>
          <a:lightRig rig="threePt" dir="t"/>
        </a:scene3d>
        <a:sp3d>
          <a:bevelT prst="angle"/>
        </a:sp3d>
      </dgm:spPr>
    </dgm:pt>
    <dgm:pt modelId="{59DD8454-075F-4291-B513-3784D21540BE}" type="pres">
      <dgm:prSet presAssocID="{BE5ABB20-7950-443A-B40A-1CBFA2D56DB4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B83E8B-915B-4622-AFC0-A333AF7FEA02}" type="pres">
      <dgm:prSet presAssocID="{BE5ABB20-7950-443A-B40A-1CBFA2D56DB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7F83909-56DC-49A5-9855-6EB63F301D51}" type="presOf" srcId="{8F685237-04D9-4732-A580-AF7CD1D156AD}" destId="{051B96F3-C8F6-494B-BAB7-E51A1720211D}" srcOrd="1" destOrd="0" presId="urn:microsoft.com/office/officeart/2005/8/layout/pyramid1"/>
    <dgm:cxn modelId="{E1EAF02E-DAF9-429B-B84A-9F506AD2DE13}" type="presOf" srcId="{8F685237-04D9-4732-A580-AF7CD1D156AD}" destId="{E36A175D-170B-48A9-999B-E34D7EF61EFE}" srcOrd="0" destOrd="0" presId="urn:microsoft.com/office/officeart/2005/8/layout/pyramid1"/>
    <dgm:cxn modelId="{13A14D57-C45C-419A-904C-FC57891A7BAA}" srcId="{D91DE310-2D27-47BB-B8DA-86495AC419C4}" destId="{BE5ABB20-7950-443A-B40A-1CBFA2D56DB4}" srcOrd="2" destOrd="0" parTransId="{3E6E4A3A-14CB-4D23-B74A-5AE08FFD66F7}" sibTransId="{99F2E982-DBEC-4F55-8DBC-3008ECB37BE3}"/>
    <dgm:cxn modelId="{76732261-CE06-45E0-86CA-C0E779FA0C21}" type="presOf" srcId="{BE5ABB20-7950-443A-B40A-1CBFA2D56DB4}" destId="{2DB83E8B-915B-4622-AFC0-A333AF7FEA02}" srcOrd="1" destOrd="0" presId="urn:microsoft.com/office/officeart/2005/8/layout/pyramid1"/>
    <dgm:cxn modelId="{0EEF7F54-4CBC-44F6-BD07-E1FA9484F367}" type="presOf" srcId="{D91DE310-2D27-47BB-B8DA-86495AC419C4}" destId="{6BA94803-BE07-4C42-99CE-29032A631B60}" srcOrd="0" destOrd="0" presId="urn:microsoft.com/office/officeart/2005/8/layout/pyramid1"/>
    <dgm:cxn modelId="{875A4F7A-E2CD-4EE1-8F18-3753150AC3D1}" type="presOf" srcId="{BE5ABB20-7950-443A-B40A-1CBFA2D56DB4}" destId="{59DD8454-075F-4291-B513-3784D21540BE}" srcOrd="0" destOrd="0" presId="urn:microsoft.com/office/officeart/2005/8/layout/pyramid1"/>
    <dgm:cxn modelId="{23CA71AB-8380-4605-99E2-B75C1F6C78D1}" type="presOf" srcId="{1FD84092-4223-4FF8-87FE-8239A0B14CFC}" destId="{A35F9939-25A4-44B9-8CB0-5F9B0CD7B683}" srcOrd="1" destOrd="0" presId="urn:microsoft.com/office/officeart/2005/8/layout/pyramid1"/>
    <dgm:cxn modelId="{267AC6D4-D05C-4020-8547-687E3B42EFD6}" srcId="{D91DE310-2D27-47BB-B8DA-86495AC419C4}" destId="{8F685237-04D9-4732-A580-AF7CD1D156AD}" srcOrd="0" destOrd="0" parTransId="{1D54EC02-6C48-45A2-AD6C-C2CC01B57030}" sibTransId="{85555C4B-5FAA-4059-A858-CF13EC4FCA9E}"/>
    <dgm:cxn modelId="{B298D550-29D2-4895-AB2F-F0B49122A294}" srcId="{D91DE310-2D27-47BB-B8DA-86495AC419C4}" destId="{1FD84092-4223-4FF8-87FE-8239A0B14CFC}" srcOrd="1" destOrd="0" parTransId="{537A3AD3-58F1-4C85-8943-88AE855F0AA5}" sibTransId="{3AB2016E-04CA-46DB-99E4-D1D658F33A11}"/>
    <dgm:cxn modelId="{F28AB504-F420-45AF-8F03-74F86D72A341}" type="presOf" srcId="{1FD84092-4223-4FF8-87FE-8239A0B14CFC}" destId="{43AFED9C-143E-4236-8E71-74F7FEB29DBB}" srcOrd="0" destOrd="0" presId="urn:microsoft.com/office/officeart/2005/8/layout/pyramid1"/>
    <dgm:cxn modelId="{5FE5AA53-F6DB-4B06-B0E4-F6CD571293DA}" type="presParOf" srcId="{6BA94803-BE07-4C42-99CE-29032A631B60}" destId="{5001F2ED-BBDE-439C-9C2A-CC21A3A203F1}" srcOrd="0" destOrd="0" presId="urn:microsoft.com/office/officeart/2005/8/layout/pyramid1"/>
    <dgm:cxn modelId="{8652D564-0839-4C90-854F-3103216A2008}" type="presParOf" srcId="{5001F2ED-BBDE-439C-9C2A-CC21A3A203F1}" destId="{E36A175D-170B-48A9-999B-E34D7EF61EFE}" srcOrd="0" destOrd="0" presId="urn:microsoft.com/office/officeart/2005/8/layout/pyramid1"/>
    <dgm:cxn modelId="{C46346AA-0C50-4582-ACC2-AA5EAA8358F1}" type="presParOf" srcId="{5001F2ED-BBDE-439C-9C2A-CC21A3A203F1}" destId="{051B96F3-C8F6-494B-BAB7-E51A1720211D}" srcOrd="1" destOrd="0" presId="urn:microsoft.com/office/officeart/2005/8/layout/pyramid1"/>
    <dgm:cxn modelId="{2A462FDA-89A8-4D43-B4FF-4A5FD0BE31BB}" type="presParOf" srcId="{6BA94803-BE07-4C42-99CE-29032A631B60}" destId="{C2522372-E8C2-4F2E-82D6-1541BC5BBECC}" srcOrd="1" destOrd="0" presId="urn:microsoft.com/office/officeart/2005/8/layout/pyramid1"/>
    <dgm:cxn modelId="{2589C895-0439-4D38-A236-F899DE3BFA1C}" type="presParOf" srcId="{C2522372-E8C2-4F2E-82D6-1541BC5BBECC}" destId="{43AFED9C-143E-4236-8E71-74F7FEB29DBB}" srcOrd="0" destOrd="0" presId="urn:microsoft.com/office/officeart/2005/8/layout/pyramid1"/>
    <dgm:cxn modelId="{D2E0FD4F-2AE0-4FC4-B246-B8AC23120594}" type="presParOf" srcId="{C2522372-E8C2-4F2E-82D6-1541BC5BBECC}" destId="{A35F9939-25A4-44B9-8CB0-5F9B0CD7B683}" srcOrd="1" destOrd="0" presId="urn:microsoft.com/office/officeart/2005/8/layout/pyramid1"/>
    <dgm:cxn modelId="{298B15C8-C3D1-4042-985E-8EF72DE90176}" type="presParOf" srcId="{6BA94803-BE07-4C42-99CE-29032A631B60}" destId="{AFFEA93D-0AF0-4D3D-B32D-13367352FD9C}" srcOrd="2" destOrd="0" presId="urn:microsoft.com/office/officeart/2005/8/layout/pyramid1"/>
    <dgm:cxn modelId="{40462BD3-6251-4CDB-8D05-BE15A11D60B9}" type="presParOf" srcId="{AFFEA93D-0AF0-4D3D-B32D-13367352FD9C}" destId="{59DD8454-075F-4291-B513-3784D21540BE}" srcOrd="0" destOrd="0" presId="urn:microsoft.com/office/officeart/2005/8/layout/pyramid1"/>
    <dgm:cxn modelId="{66D5E4F8-793A-4C22-B6DF-C0E6E2C8B46E}" type="presParOf" srcId="{AFFEA93D-0AF0-4D3D-B32D-13367352FD9C}" destId="{2DB83E8B-915B-4622-AFC0-A333AF7FEA02}" srcOrd="1" destOrd="0" presId="urn:microsoft.com/office/officeart/2005/8/layout/pyramid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2D7E559-4C53-4620-98FD-5F316C605E10}" type="doc">
      <dgm:prSet loTypeId="urn:microsoft.com/office/officeart/2005/8/layout/cycle5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5D598B82-7CA5-472A-AEC8-64434D87E02D}">
      <dgm:prSet phldrT="[Текст]" custT="1"/>
      <dgm:spPr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r>
            <a:rPr lang="ru-RU" sz="14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Самостоятель-ность</a:t>
          </a:r>
          <a:r>
            <a:rPr lang="ru-R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и уверенность</a:t>
          </a:r>
          <a:endParaRPr lang="ru-RU" sz="1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19A4FBD-ED75-47F6-9DEC-77A5DAFC10CD}" type="parTrans" cxnId="{001B11A9-7A09-40AE-AE1E-F10F7394C3FB}">
      <dgm:prSet/>
      <dgm:spPr/>
      <dgm:t>
        <a:bodyPr/>
        <a:lstStyle/>
        <a:p>
          <a:endParaRPr lang="ru-RU"/>
        </a:p>
      </dgm:t>
    </dgm:pt>
    <dgm:pt modelId="{87DCE820-257B-4402-819F-2D573565F6D0}" type="sibTrans" cxnId="{001B11A9-7A09-40AE-AE1E-F10F7394C3FB}">
      <dgm:prSet/>
      <dgm:spPr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endParaRPr lang="ru-RU"/>
        </a:p>
      </dgm:t>
    </dgm:pt>
    <dgm:pt modelId="{36CDD22D-8E8C-412B-A488-48D6319BCB4C}">
      <dgm:prSet phldrT="[Текст]" custT="1"/>
      <dgm:spPr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r>
            <a:rPr lang="ru-R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Мотивация на удачу и оптимизм</a:t>
          </a:r>
          <a:endParaRPr lang="ru-RU" sz="1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5438DE5-5D1D-4B84-AE6D-B064BC3D8893}" type="parTrans" cxnId="{843C7AAD-01BA-43C1-8BA0-42E6C0D62EF1}">
      <dgm:prSet/>
      <dgm:spPr/>
      <dgm:t>
        <a:bodyPr/>
        <a:lstStyle/>
        <a:p>
          <a:endParaRPr lang="ru-RU"/>
        </a:p>
      </dgm:t>
    </dgm:pt>
    <dgm:pt modelId="{0F33D222-6D94-4A9E-AE9C-45034FD220C8}" type="sibTrans" cxnId="{843C7AAD-01BA-43C1-8BA0-42E6C0D62EF1}">
      <dgm:prSet/>
      <dgm:spPr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endParaRPr lang="ru-RU"/>
        </a:p>
      </dgm:t>
    </dgm:pt>
    <dgm:pt modelId="{8AFD44E9-419B-4AC1-A51E-288D22455FBD}">
      <dgm:prSet phldrT="[Текст]" custT="1"/>
      <dgm:spPr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r>
            <a:rPr lang="ru-R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Вежливость и отзывчивость</a:t>
          </a:r>
          <a:endParaRPr lang="ru-RU" sz="1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433975F-7F6C-4505-9BAD-2AA4D17CAAA9}" type="parTrans" cxnId="{AAE4F01A-F4C7-4FE7-9E23-45B242A4D555}">
      <dgm:prSet/>
      <dgm:spPr/>
      <dgm:t>
        <a:bodyPr/>
        <a:lstStyle/>
        <a:p>
          <a:endParaRPr lang="ru-RU"/>
        </a:p>
      </dgm:t>
    </dgm:pt>
    <dgm:pt modelId="{E84F3C0C-DDC4-4873-8442-46E606DB9073}" type="sibTrans" cxnId="{AAE4F01A-F4C7-4FE7-9E23-45B242A4D555}">
      <dgm:prSet/>
      <dgm:spPr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endParaRPr lang="ru-RU"/>
        </a:p>
      </dgm:t>
    </dgm:pt>
    <dgm:pt modelId="{56CCCE40-C872-4C7F-AF81-08CDBFBD9FA2}">
      <dgm:prSet phldrT="[Текст]" custT="1"/>
      <dgm:spPr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r>
            <a:rPr lang="ru-R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Любовь к Родине, своему народу</a:t>
          </a:r>
          <a:endParaRPr lang="ru-RU" sz="1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CB59A06-800D-4B02-AE0C-FAEEE58DD22A}" type="parTrans" cxnId="{654E52B8-3391-4503-941C-A853DF092156}">
      <dgm:prSet/>
      <dgm:spPr/>
      <dgm:t>
        <a:bodyPr/>
        <a:lstStyle/>
        <a:p>
          <a:endParaRPr lang="ru-RU"/>
        </a:p>
      </dgm:t>
    </dgm:pt>
    <dgm:pt modelId="{49CF485B-DBEC-405A-9DA2-008F7852C03B}" type="sibTrans" cxnId="{654E52B8-3391-4503-941C-A853DF092156}">
      <dgm:prSet/>
      <dgm:spPr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endParaRPr lang="ru-RU"/>
        </a:p>
      </dgm:t>
    </dgm:pt>
    <dgm:pt modelId="{D672B897-7E8E-4C3A-8D1F-E74AF1B26197}">
      <dgm:prSet phldrT="[Текст]" custT="1"/>
      <dgm:spPr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r>
            <a:rPr lang="ru-R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Признание ценности толерантности и уникальности каждого человека</a:t>
          </a:r>
          <a:endParaRPr lang="ru-RU" sz="1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4790379-37A7-436A-A9DB-C81B9131FD58}" type="parTrans" cxnId="{B8EDC874-8C07-4EA3-A2E9-AD97CE7A0313}">
      <dgm:prSet/>
      <dgm:spPr/>
      <dgm:t>
        <a:bodyPr/>
        <a:lstStyle/>
        <a:p>
          <a:endParaRPr lang="ru-RU"/>
        </a:p>
      </dgm:t>
    </dgm:pt>
    <dgm:pt modelId="{8FF014CD-9333-47D6-A0AA-BE2D64D7A006}" type="sibTrans" cxnId="{B8EDC874-8C07-4EA3-A2E9-AD97CE7A0313}">
      <dgm:prSet/>
      <dgm:spPr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endParaRPr lang="ru-RU"/>
        </a:p>
      </dgm:t>
    </dgm:pt>
    <dgm:pt modelId="{438B126C-6B91-4A21-A73F-DD65B491C508}">
      <dgm:prSet custT="1"/>
      <dgm:spPr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r>
            <a:rPr lang="ru-R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Осознание своей ответственности за результаты и последствия своего поведения</a:t>
          </a:r>
          <a:endParaRPr lang="ru-RU" sz="1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B936066-69F8-44EF-96EE-D8C845ED93DF}" type="parTrans" cxnId="{8D029D4F-5083-4075-BBF8-496C606C2C4D}">
      <dgm:prSet/>
      <dgm:spPr/>
      <dgm:t>
        <a:bodyPr/>
        <a:lstStyle/>
        <a:p>
          <a:endParaRPr lang="ru-RU"/>
        </a:p>
      </dgm:t>
    </dgm:pt>
    <dgm:pt modelId="{79CC4136-9572-4F0C-8B8D-ED493977E004}" type="sibTrans" cxnId="{8D029D4F-5083-4075-BBF8-496C606C2C4D}">
      <dgm:prSet/>
      <dgm:spPr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endParaRPr lang="ru-RU"/>
        </a:p>
      </dgm:t>
    </dgm:pt>
    <dgm:pt modelId="{693E81E0-AA28-4D78-B5C8-75A5173B0FDF}">
      <dgm:prSet custT="1"/>
      <dgm:spPr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r>
            <a:rPr lang="ru-R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Активность и скромность</a:t>
          </a:r>
          <a:endParaRPr lang="ru-RU" sz="1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CD3C423-A65A-4095-A91E-20A28DC127F3}" type="parTrans" cxnId="{C02D971F-7CBB-4DDC-8E75-4BF8C20829B9}">
      <dgm:prSet/>
      <dgm:spPr/>
      <dgm:t>
        <a:bodyPr/>
        <a:lstStyle/>
        <a:p>
          <a:endParaRPr lang="ru-RU"/>
        </a:p>
      </dgm:t>
    </dgm:pt>
    <dgm:pt modelId="{25A884E3-E577-4D5A-BC0A-82CA3121E517}" type="sibTrans" cxnId="{C02D971F-7CBB-4DDC-8E75-4BF8C20829B9}">
      <dgm:prSet/>
      <dgm:spPr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endParaRPr lang="ru-RU"/>
        </a:p>
      </dgm:t>
    </dgm:pt>
    <dgm:pt modelId="{6114C6C7-4BAF-4033-852F-4C9EFDCBEAA0}">
      <dgm:prSet custT="1"/>
      <dgm:spPr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r>
            <a:rPr lang="ru-R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Самопознание и самоконтроль</a:t>
          </a:r>
          <a:endParaRPr lang="ru-RU" sz="1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B8C7F2B-D7A0-40AB-9A21-0FDF495BDA85}" type="parTrans" cxnId="{4C95BD07-A430-4AEB-9E04-9CC7741D6945}">
      <dgm:prSet/>
      <dgm:spPr/>
      <dgm:t>
        <a:bodyPr/>
        <a:lstStyle/>
        <a:p>
          <a:endParaRPr lang="ru-RU"/>
        </a:p>
      </dgm:t>
    </dgm:pt>
    <dgm:pt modelId="{E891AD3E-0494-4A78-A111-6D6DD5A04E9E}" type="sibTrans" cxnId="{4C95BD07-A430-4AEB-9E04-9CC7741D6945}">
      <dgm:prSet/>
      <dgm:spPr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endParaRPr lang="ru-RU"/>
        </a:p>
      </dgm:t>
    </dgm:pt>
    <dgm:pt modelId="{B2D8C001-5399-4EF6-9597-AFDAB43A8811}">
      <dgm:prSet custT="1"/>
      <dgm:spPr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r>
            <a:rPr lang="ru-R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Настойчивость к достижению цели и стремление к улучшению результатов</a:t>
          </a:r>
          <a:endParaRPr lang="ru-RU" sz="1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A102639-5E48-4E6D-9725-9BFDD8A858E3}" type="parTrans" cxnId="{20DD84EB-4F58-489B-9B63-D61C41FEC000}">
      <dgm:prSet/>
      <dgm:spPr/>
      <dgm:t>
        <a:bodyPr/>
        <a:lstStyle/>
        <a:p>
          <a:endParaRPr lang="ru-RU"/>
        </a:p>
      </dgm:t>
    </dgm:pt>
    <dgm:pt modelId="{829F35C2-DC80-4CFB-80EE-457B33603FE8}" type="sibTrans" cxnId="{20DD84EB-4F58-489B-9B63-D61C41FEC000}">
      <dgm:prSet/>
      <dgm:spPr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endParaRPr lang="ru-RU"/>
        </a:p>
      </dgm:t>
    </dgm:pt>
    <dgm:pt modelId="{518731D6-A1BF-4DA0-9446-65413117FCA7}">
      <dgm:prSet custT="1"/>
      <dgm:spPr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r>
            <a:rPr lang="ru-RU" sz="1400" b="1" dirty="0" err="1" smtClean="0"/>
            <a:t>Самосовершенст-вование</a:t>
          </a:r>
          <a:endParaRPr lang="ru-RU" sz="1400" b="1" dirty="0"/>
        </a:p>
      </dgm:t>
    </dgm:pt>
    <dgm:pt modelId="{726E3F57-6479-466B-93C5-5B6FE5991234}" type="parTrans" cxnId="{29885590-3428-4C5F-B4D9-A6BA39F57B11}">
      <dgm:prSet/>
      <dgm:spPr/>
      <dgm:t>
        <a:bodyPr/>
        <a:lstStyle/>
        <a:p>
          <a:endParaRPr lang="ru-RU"/>
        </a:p>
      </dgm:t>
    </dgm:pt>
    <dgm:pt modelId="{0B60ADFC-F3EB-479D-895C-848025CCDFE6}" type="sibTrans" cxnId="{29885590-3428-4C5F-B4D9-A6BA39F57B11}">
      <dgm:prSet/>
      <dgm:spPr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endParaRPr lang="ru-RU"/>
        </a:p>
      </dgm:t>
    </dgm:pt>
    <dgm:pt modelId="{F12ABE26-7568-402E-86D8-885ED1BADF8A}" type="pres">
      <dgm:prSet presAssocID="{D2D7E559-4C53-4620-98FD-5F316C605E1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3F865FD-0E7E-42BD-905D-926E1DFEAEC1}" type="pres">
      <dgm:prSet presAssocID="{5D598B82-7CA5-472A-AEC8-64434D87E02D}" presName="node" presStyleLbl="node1" presStyleIdx="0" presStyleCnt="10" custScaleX="142008" custScaleY="167381" custRadScaleRad="95492" custRadScaleInc="-56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9EFCA2-9CD7-4911-AF1C-7B02ABCDAADD}" type="pres">
      <dgm:prSet presAssocID="{5D598B82-7CA5-472A-AEC8-64434D87E02D}" presName="spNode" presStyleCnt="0"/>
      <dgm:spPr>
        <a:scene3d>
          <a:camera prst="orthographicFront"/>
          <a:lightRig rig="threePt" dir="t"/>
        </a:scene3d>
        <a:sp3d>
          <a:bevelT prst="angle"/>
        </a:sp3d>
      </dgm:spPr>
    </dgm:pt>
    <dgm:pt modelId="{1DE52749-B0C3-4511-8385-25F861B0BE68}" type="pres">
      <dgm:prSet presAssocID="{87DCE820-257B-4402-819F-2D573565F6D0}" presName="sibTrans" presStyleLbl="sibTrans1D1" presStyleIdx="0" presStyleCnt="10"/>
      <dgm:spPr/>
      <dgm:t>
        <a:bodyPr/>
        <a:lstStyle/>
        <a:p>
          <a:endParaRPr lang="ru-RU"/>
        </a:p>
      </dgm:t>
    </dgm:pt>
    <dgm:pt modelId="{3D0A4B24-CA1C-4D6B-8D6C-4C06905B358F}" type="pres">
      <dgm:prSet presAssocID="{36CDD22D-8E8C-412B-A488-48D6319BCB4C}" presName="node" presStyleLbl="node1" presStyleIdx="1" presStyleCnt="10" custScaleX="154935" custScaleY="174966" custRadScaleRad="105917" custRadScaleInc="405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7D3CA2-5992-4521-89FE-41ECF5B44C0A}" type="pres">
      <dgm:prSet presAssocID="{36CDD22D-8E8C-412B-A488-48D6319BCB4C}" presName="spNode" presStyleCnt="0"/>
      <dgm:spPr>
        <a:scene3d>
          <a:camera prst="orthographicFront"/>
          <a:lightRig rig="threePt" dir="t"/>
        </a:scene3d>
        <a:sp3d>
          <a:bevelT prst="angle"/>
        </a:sp3d>
      </dgm:spPr>
    </dgm:pt>
    <dgm:pt modelId="{ED26E2B7-6AC2-42D0-B6BD-49293438A870}" type="pres">
      <dgm:prSet presAssocID="{0F33D222-6D94-4A9E-AE9C-45034FD220C8}" presName="sibTrans" presStyleLbl="sibTrans1D1" presStyleIdx="1" presStyleCnt="10"/>
      <dgm:spPr/>
      <dgm:t>
        <a:bodyPr/>
        <a:lstStyle/>
        <a:p>
          <a:endParaRPr lang="ru-RU"/>
        </a:p>
      </dgm:t>
    </dgm:pt>
    <dgm:pt modelId="{E8C088A3-6D77-4EA7-98F1-FCB2447C7087}" type="pres">
      <dgm:prSet presAssocID="{8AFD44E9-419B-4AC1-A51E-288D22455FBD}" presName="node" presStyleLbl="node1" presStyleIdx="2" presStyleCnt="10" custScaleX="153248" custScaleY="181377" custRadScaleRad="103414" custRadScaleInc="187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0ABA93-38B2-42AC-A55E-0D7604C70DF1}" type="pres">
      <dgm:prSet presAssocID="{8AFD44E9-419B-4AC1-A51E-288D22455FBD}" presName="spNode" presStyleCnt="0"/>
      <dgm:spPr>
        <a:scene3d>
          <a:camera prst="orthographicFront"/>
          <a:lightRig rig="threePt" dir="t"/>
        </a:scene3d>
        <a:sp3d>
          <a:bevelT prst="angle"/>
        </a:sp3d>
      </dgm:spPr>
    </dgm:pt>
    <dgm:pt modelId="{36571F9F-231E-4370-BA6F-81ACB2721AC1}" type="pres">
      <dgm:prSet presAssocID="{E84F3C0C-DDC4-4873-8442-46E606DB9073}" presName="sibTrans" presStyleLbl="sibTrans1D1" presStyleIdx="2" presStyleCnt="10"/>
      <dgm:spPr/>
      <dgm:t>
        <a:bodyPr/>
        <a:lstStyle/>
        <a:p>
          <a:endParaRPr lang="ru-RU"/>
        </a:p>
      </dgm:t>
    </dgm:pt>
    <dgm:pt modelId="{CD4AA3F7-857D-4C10-A3CC-E96F082186FE}" type="pres">
      <dgm:prSet presAssocID="{56CCCE40-C872-4C7F-AF81-08CDBFBD9FA2}" presName="node" presStyleLbl="node1" presStyleIdx="3" presStyleCnt="10" custScaleX="151925" custScaleY="1673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2456FE-38AF-41F6-B0D4-0AD1AAD8C982}" type="pres">
      <dgm:prSet presAssocID="{56CCCE40-C872-4C7F-AF81-08CDBFBD9FA2}" presName="spNode" presStyleCnt="0"/>
      <dgm:spPr>
        <a:scene3d>
          <a:camera prst="orthographicFront"/>
          <a:lightRig rig="threePt" dir="t"/>
        </a:scene3d>
        <a:sp3d>
          <a:bevelT prst="angle"/>
        </a:sp3d>
      </dgm:spPr>
    </dgm:pt>
    <dgm:pt modelId="{36EA3FEB-57CF-46A1-B8F4-762948350C19}" type="pres">
      <dgm:prSet presAssocID="{49CF485B-DBEC-405A-9DA2-008F7852C03B}" presName="sibTrans" presStyleLbl="sibTrans1D1" presStyleIdx="3" presStyleCnt="10"/>
      <dgm:spPr/>
      <dgm:t>
        <a:bodyPr/>
        <a:lstStyle/>
        <a:p>
          <a:endParaRPr lang="ru-RU"/>
        </a:p>
      </dgm:t>
    </dgm:pt>
    <dgm:pt modelId="{ECF98A75-ADA2-422E-BC25-11E0823A7A1C}" type="pres">
      <dgm:prSet presAssocID="{D672B897-7E8E-4C3A-8D1F-E74AF1B26197}" presName="node" presStyleLbl="node1" presStyleIdx="4" presStyleCnt="10" custScaleX="174080" custScaleY="145344" custRadScaleRad="103115" custRadScaleInc="-195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65353C-E1F1-4638-8245-D3CDD5A6B356}" type="pres">
      <dgm:prSet presAssocID="{D672B897-7E8E-4C3A-8D1F-E74AF1B26197}" presName="spNode" presStyleCnt="0"/>
      <dgm:spPr>
        <a:scene3d>
          <a:camera prst="orthographicFront"/>
          <a:lightRig rig="threePt" dir="t"/>
        </a:scene3d>
        <a:sp3d>
          <a:bevelT prst="angle"/>
        </a:sp3d>
      </dgm:spPr>
    </dgm:pt>
    <dgm:pt modelId="{DFD68C8B-39F4-43CC-BECE-5C14E8767E11}" type="pres">
      <dgm:prSet presAssocID="{8FF014CD-9333-47D6-A0AA-BE2D64D7A006}" presName="sibTrans" presStyleLbl="sibTrans1D1" presStyleIdx="4" presStyleCnt="10"/>
      <dgm:spPr/>
      <dgm:t>
        <a:bodyPr/>
        <a:lstStyle/>
        <a:p>
          <a:endParaRPr lang="ru-RU"/>
        </a:p>
      </dgm:t>
    </dgm:pt>
    <dgm:pt modelId="{2AD50C4D-33FC-4F86-B794-B9A0F4A573D9}" type="pres">
      <dgm:prSet presAssocID="{438B126C-6B91-4A21-A73F-DD65B491C508}" presName="node" presStyleLbl="node1" presStyleIdx="5" presStyleCnt="10" custScaleX="146433" custScaleY="1778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A15CA0-5B5B-4DB1-AF8E-475F84EDB8A3}" type="pres">
      <dgm:prSet presAssocID="{438B126C-6B91-4A21-A73F-DD65B491C508}" presName="spNode" presStyleCnt="0"/>
      <dgm:spPr>
        <a:scene3d>
          <a:camera prst="orthographicFront"/>
          <a:lightRig rig="threePt" dir="t"/>
        </a:scene3d>
        <a:sp3d>
          <a:bevelT prst="angle"/>
        </a:sp3d>
      </dgm:spPr>
    </dgm:pt>
    <dgm:pt modelId="{75CAF42C-FBB5-4011-B81D-B1CE8E875AEA}" type="pres">
      <dgm:prSet presAssocID="{79CC4136-9572-4F0C-8B8D-ED493977E004}" presName="sibTrans" presStyleLbl="sibTrans1D1" presStyleIdx="5" presStyleCnt="10"/>
      <dgm:spPr/>
      <dgm:t>
        <a:bodyPr/>
        <a:lstStyle/>
        <a:p>
          <a:endParaRPr lang="ru-RU"/>
        </a:p>
      </dgm:t>
    </dgm:pt>
    <dgm:pt modelId="{0DDF8B74-7693-44DE-86C1-1CD5FD260AD1}" type="pres">
      <dgm:prSet presAssocID="{693E81E0-AA28-4D78-B5C8-75A5173B0FDF}" presName="node" presStyleLbl="node1" presStyleIdx="6" presStyleCnt="10" custScaleX="161494" custScaleY="166146" custRadScaleRad="101603" custRadScaleInc="102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B9551C-63B4-4D21-A9C5-89FCA4E88E36}" type="pres">
      <dgm:prSet presAssocID="{693E81E0-AA28-4D78-B5C8-75A5173B0FDF}" presName="spNode" presStyleCnt="0"/>
      <dgm:spPr>
        <a:scene3d>
          <a:camera prst="orthographicFront"/>
          <a:lightRig rig="threePt" dir="t"/>
        </a:scene3d>
        <a:sp3d>
          <a:bevelT prst="angle"/>
        </a:sp3d>
      </dgm:spPr>
    </dgm:pt>
    <dgm:pt modelId="{8A6B2718-1E1A-46C4-96CF-2EAF0FFA10F8}" type="pres">
      <dgm:prSet presAssocID="{25A884E3-E577-4D5A-BC0A-82CA3121E517}" presName="sibTrans" presStyleLbl="sibTrans1D1" presStyleIdx="6" presStyleCnt="10"/>
      <dgm:spPr/>
      <dgm:t>
        <a:bodyPr/>
        <a:lstStyle/>
        <a:p>
          <a:endParaRPr lang="ru-RU"/>
        </a:p>
      </dgm:t>
    </dgm:pt>
    <dgm:pt modelId="{062F54F4-A310-4D45-8E21-91EFB1EB448C}" type="pres">
      <dgm:prSet presAssocID="{6114C6C7-4BAF-4033-852F-4C9EFDCBEAA0}" presName="node" presStyleLbl="node1" presStyleIdx="7" presStyleCnt="10" custScaleX="155212" custScaleY="1478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49F082-AFB9-4F2A-AA01-DEAA148C6072}" type="pres">
      <dgm:prSet presAssocID="{6114C6C7-4BAF-4033-852F-4C9EFDCBEAA0}" presName="spNode" presStyleCnt="0"/>
      <dgm:spPr>
        <a:scene3d>
          <a:camera prst="orthographicFront"/>
          <a:lightRig rig="threePt" dir="t"/>
        </a:scene3d>
        <a:sp3d>
          <a:bevelT prst="angle"/>
        </a:sp3d>
      </dgm:spPr>
    </dgm:pt>
    <dgm:pt modelId="{C6FC1612-D5A2-48E9-B9EE-9C99F958B0DF}" type="pres">
      <dgm:prSet presAssocID="{E891AD3E-0494-4A78-A111-6D6DD5A04E9E}" presName="sibTrans" presStyleLbl="sibTrans1D1" presStyleIdx="7" presStyleCnt="10"/>
      <dgm:spPr/>
      <dgm:t>
        <a:bodyPr/>
        <a:lstStyle/>
        <a:p>
          <a:endParaRPr lang="ru-RU"/>
        </a:p>
      </dgm:t>
    </dgm:pt>
    <dgm:pt modelId="{1537E2F7-E58E-49F0-9689-75DEF56473C1}" type="pres">
      <dgm:prSet presAssocID="{B2D8C001-5399-4EF6-9597-AFDAB43A8811}" presName="node" presStyleLbl="node1" presStyleIdx="8" presStyleCnt="10" custScaleX="152780" custScaleY="174153" custRadScaleRad="99543" custRadScaleInc="-236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C9604C-AC42-49CB-B5B4-982C5CFE9806}" type="pres">
      <dgm:prSet presAssocID="{B2D8C001-5399-4EF6-9597-AFDAB43A8811}" presName="spNode" presStyleCnt="0"/>
      <dgm:spPr>
        <a:scene3d>
          <a:camera prst="orthographicFront"/>
          <a:lightRig rig="threePt" dir="t"/>
        </a:scene3d>
        <a:sp3d>
          <a:bevelT prst="angle"/>
        </a:sp3d>
      </dgm:spPr>
    </dgm:pt>
    <dgm:pt modelId="{53D3B9D5-A5B6-49D7-A918-24CC4572D5E6}" type="pres">
      <dgm:prSet presAssocID="{829F35C2-DC80-4CFB-80EE-457B33603FE8}" presName="sibTrans" presStyleLbl="sibTrans1D1" presStyleIdx="8" presStyleCnt="10"/>
      <dgm:spPr/>
      <dgm:t>
        <a:bodyPr/>
        <a:lstStyle/>
        <a:p>
          <a:endParaRPr lang="ru-RU"/>
        </a:p>
      </dgm:t>
    </dgm:pt>
    <dgm:pt modelId="{58427876-BE8F-4889-A8F8-ED21546DF9AA}" type="pres">
      <dgm:prSet presAssocID="{518731D6-A1BF-4DA0-9446-65413117FCA7}" presName="node" presStyleLbl="node1" presStyleIdx="9" presStyleCnt="10" custScaleX="154030" custScaleY="178695" custRadScaleRad="100650" custRadScaleInc="-249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69BE82-EB87-40E5-A7AD-B987929D077F}" type="pres">
      <dgm:prSet presAssocID="{518731D6-A1BF-4DA0-9446-65413117FCA7}" presName="spNode" presStyleCnt="0"/>
      <dgm:spPr>
        <a:scene3d>
          <a:camera prst="orthographicFront"/>
          <a:lightRig rig="threePt" dir="t"/>
        </a:scene3d>
        <a:sp3d>
          <a:bevelT prst="angle"/>
        </a:sp3d>
      </dgm:spPr>
    </dgm:pt>
    <dgm:pt modelId="{47DE26BE-E17C-4E23-B6A6-63ADFD07E040}" type="pres">
      <dgm:prSet presAssocID="{0B60ADFC-F3EB-479D-895C-848025CCDFE6}" presName="sibTrans" presStyleLbl="sibTrans1D1" presStyleIdx="9" presStyleCnt="10"/>
      <dgm:spPr/>
      <dgm:t>
        <a:bodyPr/>
        <a:lstStyle/>
        <a:p>
          <a:endParaRPr lang="ru-RU"/>
        </a:p>
      </dgm:t>
    </dgm:pt>
  </dgm:ptLst>
  <dgm:cxnLst>
    <dgm:cxn modelId="{20DD84EB-4F58-489B-9B63-D61C41FEC000}" srcId="{D2D7E559-4C53-4620-98FD-5F316C605E10}" destId="{B2D8C001-5399-4EF6-9597-AFDAB43A8811}" srcOrd="8" destOrd="0" parTransId="{2A102639-5E48-4E6D-9725-9BFDD8A858E3}" sibTransId="{829F35C2-DC80-4CFB-80EE-457B33603FE8}"/>
    <dgm:cxn modelId="{D2579FA5-F859-4178-8166-9813AC348696}" type="presOf" srcId="{56CCCE40-C872-4C7F-AF81-08CDBFBD9FA2}" destId="{CD4AA3F7-857D-4C10-A3CC-E96F082186FE}" srcOrd="0" destOrd="0" presId="urn:microsoft.com/office/officeart/2005/8/layout/cycle5"/>
    <dgm:cxn modelId="{D5287E6E-0B4E-4F49-A4D3-ABEC44C0250E}" type="presOf" srcId="{79CC4136-9572-4F0C-8B8D-ED493977E004}" destId="{75CAF42C-FBB5-4011-B81D-B1CE8E875AEA}" srcOrd="0" destOrd="0" presId="urn:microsoft.com/office/officeart/2005/8/layout/cycle5"/>
    <dgm:cxn modelId="{44B323CD-0C23-44AF-AA8F-08AF2014DA6B}" type="presOf" srcId="{693E81E0-AA28-4D78-B5C8-75A5173B0FDF}" destId="{0DDF8B74-7693-44DE-86C1-1CD5FD260AD1}" srcOrd="0" destOrd="0" presId="urn:microsoft.com/office/officeart/2005/8/layout/cycle5"/>
    <dgm:cxn modelId="{5409B41A-C6F8-465E-B1D0-88FF7832E4DB}" type="presOf" srcId="{8AFD44E9-419B-4AC1-A51E-288D22455FBD}" destId="{E8C088A3-6D77-4EA7-98F1-FCB2447C7087}" srcOrd="0" destOrd="0" presId="urn:microsoft.com/office/officeart/2005/8/layout/cycle5"/>
    <dgm:cxn modelId="{7C293958-2FEF-4BCD-A8F2-B7EFEB658170}" type="presOf" srcId="{D672B897-7E8E-4C3A-8D1F-E74AF1B26197}" destId="{ECF98A75-ADA2-422E-BC25-11E0823A7A1C}" srcOrd="0" destOrd="0" presId="urn:microsoft.com/office/officeart/2005/8/layout/cycle5"/>
    <dgm:cxn modelId="{829DCE3B-1480-485F-87FB-16F24950C1A8}" type="presOf" srcId="{87DCE820-257B-4402-819F-2D573565F6D0}" destId="{1DE52749-B0C3-4511-8385-25F861B0BE68}" srcOrd="0" destOrd="0" presId="urn:microsoft.com/office/officeart/2005/8/layout/cycle5"/>
    <dgm:cxn modelId="{843C7AAD-01BA-43C1-8BA0-42E6C0D62EF1}" srcId="{D2D7E559-4C53-4620-98FD-5F316C605E10}" destId="{36CDD22D-8E8C-412B-A488-48D6319BCB4C}" srcOrd="1" destOrd="0" parTransId="{75438DE5-5D1D-4B84-AE6D-B064BC3D8893}" sibTransId="{0F33D222-6D94-4A9E-AE9C-45034FD220C8}"/>
    <dgm:cxn modelId="{5F6DF0DA-7323-4A4E-89B8-160CE2C966AC}" type="presOf" srcId="{D2D7E559-4C53-4620-98FD-5F316C605E10}" destId="{F12ABE26-7568-402E-86D8-885ED1BADF8A}" srcOrd="0" destOrd="0" presId="urn:microsoft.com/office/officeart/2005/8/layout/cycle5"/>
    <dgm:cxn modelId="{F67AC086-6236-494F-8A4F-ABDE71516190}" type="presOf" srcId="{0F33D222-6D94-4A9E-AE9C-45034FD220C8}" destId="{ED26E2B7-6AC2-42D0-B6BD-49293438A870}" srcOrd="0" destOrd="0" presId="urn:microsoft.com/office/officeart/2005/8/layout/cycle5"/>
    <dgm:cxn modelId="{AAE4F01A-F4C7-4FE7-9E23-45B242A4D555}" srcId="{D2D7E559-4C53-4620-98FD-5F316C605E10}" destId="{8AFD44E9-419B-4AC1-A51E-288D22455FBD}" srcOrd="2" destOrd="0" parTransId="{C433975F-7F6C-4505-9BAD-2AA4D17CAAA9}" sibTransId="{E84F3C0C-DDC4-4873-8442-46E606DB9073}"/>
    <dgm:cxn modelId="{37CC509B-8639-40D0-BA6A-E5A763F615E1}" type="presOf" srcId="{0B60ADFC-F3EB-479D-895C-848025CCDFE6}" destId="{47DE26BE-E17C-4E23-B6A6-63ADFD07E040}" srcOrd="0" destOrd="0" presId="urn:microsoft.com/office/officeart/2005/8/layout/cycle5"/>
    <dgm:cxn modelId="{8A6239E3-526A-4FE4-A337-8CF0D9606ACC}" type="presOf" srcId="{829F35C2-DC80-4CFB-80EE-457B33603FE8}" destId="{53D3B9D5-A5B6-49D7-A918-24CC4572D5E6}" srcOrd="0" destOrd="0" presId="urn:microsoft.com/office/officeart/2005/8/layout/cycle5"/>
    <dgm:cxn modelId="{4C95BD07-A430-4AEB-9E04-9CC7741D6945}" srcId="{D2D7E559-4C53-4620-98FD-5F316C605E10}" destId="{6114C6C7-4BAF-4033-852F-4C9EFDCBEAA0}" srcOrd="7" destOrd="0" parTransId="{5B8C7F2B-D7A0-40AB-9A21-0FDF495BDA85}" sibTransId="{E891AD3E-0494-4A78-A111-6D6DD5A04E9E}"/>
    <dgm:cxn modelId="{76E0FBA5-E5C2-4A47-9467-0E14007917FD}" type="presOf" srcId="{49CF485B-DBEC-405A-9DA2-008F7852C03B}" destId="{36EA3FEB-57CF-46A1-B8F4-762948350C19}" srcOrd="0" destOrd="0" presId="urn:microsoft.com/office/officeart/2005/8/layout/cycle5"/>
    <dgm:cxn modelId="{29885590-3428-4C5F-B4D9-A6BA39F57B11}" srcId="{D2D7E559-4C53-4620-98FD-5F316C605E10}" destId="{518731D6-A1BF-4DA0-9446-65413117FCA7}" srcOrd="9" destOrd="0" parTransId="{726E3F57-6479-466B-93C5-5B6FE5991234}" sibTransId="{0B60ADFC-F3EB-479D-895C-848025CCDFE6}"/>
    <dgm:cxn modelId="{D1664053-500C-4554-B336-72A6DFDD6750}" type="presOf" srcId="{8FF014CD-9333-47D6-A0AA-BE2D64D7A006}" destId="{DFD68C8B-39F4-43CC-BECE-5C14E8767E11}" srcOrd="0" destOrd="0" presId="urn:microsoft.com/office/officeart/2005/8/layout/cycle5"/>
    <dgm:cxn modelId="{75283418-ED49-4FC1-AA1C-C72715FCA312}" type="presOf" srcId="{E84F3C0C-DDC4-4873-8442-46E606DB9073}" destId="{36571F9F-231E-4370-BA6F-81ACB2721AC1}" srcOrd="0" destOrd="0" presId="urn:microsoft.com/office/officeart/2005/8/layout/cycle5"/>
    <dgm:cxn modelId="{654E52B8-3391-4503-941C-A853DF092156}" srcId="{D2D7E559-4C53-4620-98FD-5F316C605E10}" destId="{56CCCE40-C872-4C7F-AF81-08CDBFBD9FA2}" srcOrd="3" destOrd="0" parTransId="{3CB59A06-800D-4B02-AE0C-FAEEE58DD22A}" sibTransId="{49CF485B-DBEC-405A-9DA2-008F7852C03B}"/>
    <dgm:cxn modelId="{38CC205B-BA37-4B88-80EF-0E30679FB172}" type="presOf" srcId="{5D598B82-7CA5-472A-AEC8-64434D87E02D}" destId="{E3F865FD-0E7E-42BD-905D-926E1DFEAEC1}" srcOrd="0" destOrd="0" presId="urn:microsoft.com/office/officeart/2005/8/layout/cycle5"/>
    <dgm:cxn modelId="{001B11A9-7A09-40AE-AE1E-F10F7394C3FB}" srcId="{D2D7E559-4C53-4620-98FD-5F316C605E10}" destId="{5D598B82-7CA5-472A-AEC8-64434D87E02D}" srcOrd="0" destOrd="0" parTransId="{D19A4FBD-ED75-47F6-9DEC-77A5DAFC10CD}" sibTransId="{87DCE820-257B-4402-819F-2D573565F6D0}"/>
    <dgm:cxn modelId="{C02D971F-7CBB-4DDC-8E75-4BF8C20829B9}" srcId="{D2D7E559-4C53-4620-98FD-5F316C605E10}" destId="{693E81E0-AA28-4D78-B5C8-75A5173B0FDF}" srcOrd="6" destOrd="0" parTransId="{7CD3C423-A65A-4095-A91E-20A28DC127F3}" sibTransId="{25A884E3-E577-4D5A-BC0A-82CA3121E517}"/>
    <dgm:cxn modelId="{B8EDC874-8C07-4EA3-A2E9-AD97CE7A0313}" srcId="{D2D7E559-4C53-4620-98FD-5F316C605E10}" destId="{D672B897-7E8E-4C3A-8D1F-E74AF1B26197}" srcOrd="4" destOrd="0" parTransId="{E4790379-37A7-436A-A9DB-C81B9131FD58}" sibTransId="{8FF014CD-9333-47D6-A0AA-BE2D64D7A006}"/>
    <dgm:cxn modelId="{2F99A9C0-308F-4F2A-A739-2BC1C4EA5DB7}" type="presOf" srcId="{25A884E3-E577-4D5A-BC0A-82CA3121E517}" destId="{8A6B2718-1E1A-46C4-96CF-2EAF0FFA10F8}" srcOrd="0" destOrd="0" presId="urn:microsoft.com/office/officeart/2005/8/layout/cycle5"/>
    <dgm:cxn modelId="{5CEEB80E-F6A9-45BE-B294-C93976A1A05C}" type="presOf" srcId="{6114C6C7-4BAF-4033-852F-4C9EFDCBEAA0}" destId="{062F54F4-A310-4D45-8E21-91EFB1EB448C}" srcOrd="0" destOrd="0" presId="urn:microsoft.com/office/officeart/2005/8/layout/cycle5"/>
    <dgm:cxn modelId="{8D029D4F-5083-4075-BBF8-496C606C2C4D}" srcId="{D2D7E559-4C53-4620-98FD-5F316C605E10}" destId="{438B126C-6B91-4A21-A73F-DD65B491C508}" srcOrd="5" destOrd="0" parTransId="{CB936066-69F8-44EF-96EE-D8C845ED93DF}" sibTransId="{79CC4136-9572-4F0C-8B8D-ED493977E004}"/>
    <dgm:cxn modelId="{7F592DA4-BC4B-4511-AEA1-371DBDE99574}" type="presOf" srcId="{B2D8C001-5399-4EF6-9597-AFDAB43A8811}" destId="{1537E2F7-E58E-49F0-9689-75DEF56473C1}" srcOrd="0" destOrd="0" presId="urn:microsoft.com/office/officeart/2005/8/layout/cycle5"/>
    <dgm:cxn modelId="{43A8ED2A-ACB5-42CE-A8D8-075B7F1518E8}" type="presOf" srcId="{518731D6-A1BF-4DA0-9446-65413117FCA7}" destId="{58427876-BE8F-4889-A8F8-ED21546DF9AA}" srcOrd="0" destOrd="0" presId="urn:microsoft.com/office/officeart/2005/8/layout/cycle5"/>
    <dgm:cxn modelId="{74BF1A4C-35F2-4377-A666-1443B162E31C}" type="presOf" srcId="{438B126C-6B91-4A21-A73F-DD65B491C508}" destId="{2AD50C4D-33FC-4F86-B794-B9A0F4A573D9}" srcOrd="0" destOrd="0" presId="urn:microsoft.com/office/officeart/2005/8/layout/cycle5"/>
    <dgm:cxn modelId="{E44484E3-6E05-4B42-ADA4-4288FC76DB10}" type="presOf" srcId="{E891AD3E-0494-4A78-A111-6D6DD5A04E9E}" destId="{C6FC1612-D5A2-48E9-B9EE-9C99F958B0DF}" srcOrd="0" destOrd="0" presId="urn:microsoft.com/office/officeart/2005/8/layout/cycle5"/>
    <dgm:cxn modelId="{89665E88-F41C-42DC-B174-C2B5CB5DA913}" type="presOf" srcId="{36CDD22D-8E8C-412B-A488-48D6319BCB4C}" destId="{3D0A4B24-CA1C-4D6B-8D6C-4C06905B358F}" srcOrd="0" destOrd="0" presId="urn:microsoft.com/office/officeart/2005/8/layout/cycle5"/>
    <dgm:cxn modelId="{8FEC4D62-90D8-4AFC-BEBB-3BA7EC8494C3}" type="presParOf" srcId="{F12ABE26-7568-402E-86D8-885ED1BADF8A}" destId="{E3F865FD-0E7E-42BD-905D-926E1DFEAEC1}" srcOrd="0" destOrd="0" presId="urn:microsoft.com/office/officeart/2005/8/layout/cycle5"/>
    <dgm:cxn modelId="{8B2A1B5A-BEDF-43AC-9173-4808DD093B09}" type="presParOf" srcId="{F12ABE26-7568-402E-86D8-885ED1BADF8A}" destId="{799EFCA2-9CD7-4911-AF1C-7B02ABCDAADD}" srcOrd="1" destOrd="0" presId="urn:microsoft.com/office/officeart/2005/8/layout/cycle5"/>
    <dgm:cxn modelId="{56741E85-EB59-4FF4-9336-11B5ECDCF889}" type="presParOf" srcId="{F12ABE26-7568-402E-86D8-885ED1BADF8A}" destId="{1DE52749-B0C3-4511-8385-25F861B0BE68}" srcOrd="2" destOrd="0" presId="urn:microsoft.com/office/officeart/2005/8/layout/cycle5"/>
    <dgm:cxn modelId="{BEFD5DE5-A967-4B7E-B904-11189302A07A}" type="presParOf" srcId="{F12ABE26-7568-402E-86D8-885ED1BADF8A}" destId="{3D0A4B24-CA1C-4D6B-8D6C-4C06905B358F}" srcOrd="3" destOrd="0" presId="urn:microsoft.com/office/officeart/2005/8/layout/cycle5"/>
    <dgm:cxn modelId="{14DB4E93-C430-46A3-880A-FFCDE6E1E26D}" type="presParOf" srcId="{F12ABE26-7568-402E-86D8-885ED1BADF8A}" destId="{427D3CA2-5992-4521-89FE-41ECF5B44C0A}" srcOrd="4" destOrd="0" presId="urn:microsoft.com/office/officeart/2005/8/layout/cycle5"/>
    <dgm:cxn modelId="{37CD6AD2-D768-4DF4-8C2E-0A9EF1FE108C}" type="presParOf" srcId="{F12ABE26-7568-402E-86D8-885ED1BADF8A}" destId="{ED26E2B7-6AC2-42D0-B6BD-49293438A870}" srcOrd="5" destOrd="0" presId="urn:microsoft.com/office/officeart/2005/8/layout/cycle5"/>
    <dgm:cxn modelId="{55EC0573-AF3D-458D-AD93-B4954A64877D}" type="presParOf" srcId="{F12ABE26-7568-402E-86D8-885ED1BADF8A}" destId="{E8C088A3-6D77-4EA7-98F1-FCB2447C7087}" srcOrd="6" destOrd="0" presId="urn:microsoft.com/office/officeart/2005/8/layout/cycle5"/>
    <dgm:cxn modelId="{BB50E147-3B51-4EDC-825E-E6B7B3B5A658}" type="presParOf" srcId="{F12ABE26-7568-402E-86D8-885ED1BADF8A}" destId="{3B0ABA93-38B2-42AC-A55E-0D7604C70DF1}" srcOrd="7" destOrd="0" presId="urn:microsoft.com/office/officeart/2005/8/layout/cycle5"/>
    <dgm:cxn modelId="{BCCC85F7-561B-45EC-ADF6-EA06051C1AD4}" type="presParOf" srcId="{F12ABE26-7568-402E-86D8-885ED1BADF8A}" destId="{36571F9F-231E-4370-BA6F-81ACB2721AC1}" srcOrd="8" destOrd="0" presId="urn:microsoft.com/office/officeart/2005/8/layout/cycle5"/>
    <dgm:cxn modelId="{2F04975D-079A-4D23-9DBE-6C74C6DFC1B1}" type="presParOf" srcId="{F12ABE26-7568-402E-86D8-885ED1BADF8A}" destId="{CD4AA3F7-857D-4C10-A3CC-E96F082186FE}" srcOrd="9" destOrd="0" presId="urn:microsoft.com/office/officeart/2005/8/layout/cycle5"/>
    <dgm:cxn modelId="{970905F3-61E4-43CE-BAC5-DC130E8F4DD6}" type="presParOf" srcId="{F12ABE26-7568-402E-86D8-885ED1BADF8A}" destId="{FC2456FE-38AF-41F6-B0D4-0AD1AAD8C982}" srcOrd="10" destOrd="0" presId="urn:microsoft.com/office/officeart/2005/8/layout/cycle5"/>
    <dgm:cxn modelId="{E549C398-9653-4DD9-BD7B-9C37103C0956}" type="presParOf" srcId="{F12ABE26-7568-402E-86D8-885ED1BADF8A}" destId="{36EA3FEB-57CF-46A1-B8F4-762948350C19}" srcOrd="11" destOrd="0" presId="urn:microsoft.com/office/officeart/2005/8/layout/cycle5"/>
    <dgm:cxn modelId="{07DEF8BC-953F-4293-ACF7-8EA47DC13A23}" type="presParOf" srcId="{F12ABE26-7568-402E-86D8-885ED1BADF8A}" destId="{ECF98A75-ADA2-422E-BC25-11E0823A7A1C}" srcOrd="12" destOrd="0" presId="urn:microsoft.com/office/officeart/2005/8/layout/cycle5"/>
    <dgm:cxn modelId="{3C8263F4-E1F3-4288-8BF6-C5B7679681E2}" type="presParOf" srcId="{F12ABE26-7568-402E-86D8-885ED1BADF8A}" destId="{AF65353C-E1F1-4638-8245-D3CDD5A6B356}" srcOrd="13" destOrd="0" presId="urn:microsoft.com/office/officeart/2005/8/layout/cycle5"/>
    <dgm:cxn modelId="{3957F89D-BC67-4E80-AABF-93CDC0338FBD}" type="presParOf" srcId="{F12ABE26-7568-402E-86D8-885ED1BADF8A}" destId="{DFD68C8B-39F4-43CC-BECE-5C14E8767E11}" srcOrd="14" destOrd="0" presId="urn:microsoft.com/office/officeart/2005/8/layout/cycle5"/>
    <dgm:cxn modelId="{F7188432-D7B3-41B5-A83E-9D5791051C4E}" type="presParOf" srcId="{F12ABE26-7568-402E-86D8-885ED1BADF8A}" destId="{2AD50C4D-33FC-4F86-B794-B9A0F4A573D9}" srcOrd="15" destOrd="0" presId="urn:microsoft.com/office/officeart/2005/8/layout/cycle5"/>
    <dgm:cxn modelId="{667A5329-AB04-4662-B53E-AA0BE432A919}" type="presParOf" srcId="{F12ABE26-7568-402E-86D8-885ED1BADF8A}" destId="{B5A15CA0-5B5B-4DB1-AF8E-475F84EDB8A3}" srcOrd="16" destOrd="0" presId="urn:microsoft.com/office/officeart/2005/8/layout/cycle5"/>
    <dgm:cxn modelId="{C3DD4974-4C91-4715-9B23-71CB0D51C21D}" type="presParOf" srcId="{F12ABE26-7568-402E-86D8-885ED1BADF8A}" destId="{75CAF42C-FBB5-4011-B81D-B1CE8E875AEA}" srcOrd="17" destOrd="0" presId="urn:microsoft.com/office/officeart/2005/8/layout/cycle5"/>
    <dgm:cxn modelId="{1551BCFD-63AB-44E2-9613-9930F05A0176}" type="presParOf" srcId="{F12ABE26-7568-402E-86D8-885ED1BADF8A}" destId="{0DDF8B74-7693-44DE-86C1-1CD5FD260AD1}" srcOrd="18" destOrd="0" presId="urn:microsoft.com/office/officeart/2005/8/layout/cycle5"/>
    <dgm:cxn modelId="{FC4F7B6F-5DE5-499F-BBAF-A733DFEF0005}" type="presParOf" srcId="{F12ABE26-7568-402E-86D8-885ED1BADF8A}" destId="{91B9551C-63B4-4D21-A9C5-89FCA4E88E36}" srcOrd="19" destOrd="0" presId="urn:microsoft.com/office/officeart/2005/8/layout/cycle5"/>
    <dgm:cxn modelId="{F11A89FF-3B29-481F-90CF-E7796E7FA296}" type="presParOf" srcId="{F12ABE26-7568-402E-86D8-885ED1BADF8A}" destId="{8A6B2718-1E1A-46C4-96CF-2EAF0FFA10F8}" srcOrd="20" destOrd="0" presId="urn:microsoft.com/office/officeart/2005/8/layout/cycle5"/>
    <dgm:cxn modelId="{72B3A001-8CFA-46C1-B01F-14E88D09D70D}" type="presParOf" srcId="{F12ABE26-7568-402E-86D8-885ED1BADF8A}" destId="{062F54F4-A310-4D45-8E21-91EFB1EB448C}" srcOrd="21" destOrd="0" presId="urn:microsoft.com/office/officeart/2005/8/layout/cycle5"/>
    <dgm:cxn modelId="{6E90DE57-660C-4DD5-BC4F-BE2164382CC1}" type="presParOf" srcId="{F12ABE26-7568-402E-86D8-885ED1BADF8A}" destId="{2349F082-AFB9-4F2A-AA01-DEAA148C6072}" srcOrd="22" destOrd="0" presId="urn:microsoft.com/office/officeart/2005/8/layout/cycle5"/>
    <dgm:cxn modelId="{5F950D88-4ED0-4554-85A9-7A8A5356A189}" type="presParOf" srcId="{F12ABE26-7568-402E-86D8-885ED1BADF8A}" destId="{C6FC1612-D5A2-48E9-B9EE-9C99F958B0DF}" srcOrd="23" destOrd="0" presId="urn:microsoft.com/office/officeart/2005/8/layout/cycle5"/>
    <dgm:cxn modelId="{BED3F6DC-E8A5-4472-8E8D-BA4BF9FD4BE1}" type="presParOf" srcId="{F12ABE26-7568-402E-86D8-885ED1BADF8A}" destId="{1537E2F7-E58E-49F0-9689-75DEF56473C1}" srcOrd="24" destOrd="0" presId="urn:microsoft.com/office/officeart/2005/8/layout/cycle5"/>
    <dgm:cxn modelId="{2191017F-7AAC-49CE-A075-BDBBB19BE8E0}" type="presParOf" srcId="{F12ABE26-7568-402E-86D8-885ED1BADF8A}" destId="{B2C9604C-AC42-49CB-B5B4-982C5CFE9806}" srcOrd="25" destOrd="0" presId="urn:microsoft.com/office/officeart/2005/8/layout/cycle5"/>
    <dgm:cxn modelId="{AA19FF82-11A2-41D8-956F-E7994E312010}" type="presParOf" srcId="{F12ABE26-7568-402E-86D8-885ED1BADF8A}" destId="{53D3B9D5-A5B6-49D7-A918-24CC4572D5E6}" srcOrd="26" destOrd="0" presId="urn:microsoft.com/office/officeart/2005/8/layout/cycle5"/>
    <dgm:cxn modelId="{452FEBB8-821C-4044-BC87-0599148DC56B}" type="presParOf" srcId="{F12ABE26-7568-402E-86D8-885ED1BADF8A}" destId="{58427876-BE8F-4889-A8F8-ED21546DF9AA}" srcOrd="27" destOrd="0" presId="urn:microsoft.com/office/officeart/2005/8/layout/cycle5"/>
    <dgm:cxn modelId="{5F0D1039-F936-4087-BA81-A9CF3B3B5570}" type="presParOf" srcId="{F12ABE26-7568-402E-86D8-885ED1BADF8A}" destId="{4269BE82-EB87-40E5-A7AD-B987929D077F}" srcOrd="28" destOrd="0" presId="urn:microsoft.com/office/officeart/2005/8/layout/cycle5"/>
    <dgm:cxn modelId="{0B8E31A8-3294-4386-9755-48F80750D418}" type="presParOf" srcId="{F12ABE26-7568-402E-86D8-885ED1BADF8A}" destId="{47DE26BE-E17C-4E23-B6A6-63ADFD07E040}" srcOrd="29" destOrd="0" presId="urn:microsoft.com/office/officeart/2005/8/layout/cycle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A37D20-4F3C-4980-8498-74D430CD024F}" type="datetimeFigureOut">
              <a:rPr lang="ru-RU" smtClean="0"/>
              <a:pPr/>
              <a:t>04.01.2017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302F5D-72A2-471D-BE95-3BF76EF64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302F5D-72A2-471D-BE95-3BF76EF64C8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:\графика\asadal\scool\scool\38 [Converted].png"/>
          <p:cNvPicPr>
            <a:picLocks noChangeAspect="1" noChangeArrowheads="1"/>
          </p:cNvPicPr>
          <p:nvPr userDrawn="1"/>
        </p:nvPicPr>
        <p:blipFill>
          <a:blip r:embed="rId2"/>
          <a:srcRect l="11539" b="11938"/>
          <a:stretch>
            <a:fillRect/>
          </a:stretch>
        </p:blipFill>
        <p:spPr bwMode="auto">
          <a:xfrm>
            <a:off x="0" y="5357813"/>
            <a:ext cx="3286125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:\графика\asadal\scool\scool\23\10101010.png"/>
          <p:cNvPicPr>
            <a:picLocks noChangeAspect="1" noChangeArrowheads="1"/>
          </p:cNvPicPr>
          <p:nvPr userDrawn="1"/>
        </p:nvPicPr>
        <p:blipFill>
          <a:blip r:embed="rId3"/>
          <a:srcRect r="11858"/>
          <a:stretch>
            <a:fillRect/>
          </a:stretch>
        </p:blipFill>
        <p:spPr bwMode="auto">
          <a:xfrm>
            <a:off x="8215313" y="5175250"/>
            <a:ext cx="928687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1143008"/>
          </a:xfr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/>
          <a:lstStyle>
            <a:lvl1pPr>
              <a:defRPr b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143116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Garamond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fld id="{1E726F44-31BA-4BD2-B7B6-AEA63BD0E971}" type="datetimeFigureOut">
              <a:rPr lang="ru-RU"/>
              <a:pPr>
                <a:defRPr/>
              </a:pPr>
              <a:t>04.01.2017</a:t>
            </a:fld>
            <a:endParaRPr lang="ru-RU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662113" cy="365125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fld id="{6DFB76D5-DB03-43D5-81C1-E278B7DC35A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22B83-6543-4B98-8384-380FE9BB5EF4}" type="datetimeFigureOut">
              <a:rPr lang="ru-RU"/>
              <a:pPr>
                <a:defRPr/>
              </a:pPr>
              <a:t>04.01.2017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C390E-0762-4FD7-A665-9567CA1A1B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96F994-9284-4E25-BCCB-71507305D025}" type="datetimeFigureOut">
              <a:rPr lang="ru-RU"/>
              <a:pPr>
                <a:defRPr/>
              </a:pPr>
              <a:t>04.01.2017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4E48E-F6F5-4C9A-8284-78F56A861E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446E8-2B30-4B92-8B9E-B1B122E61189}" type="datetimeFigureOut">
              <a:rPr lang="ru-RU"/>
              <a:pPr>
                <a:defRPr/>
              </a:pPr>
              <a:t>04.01.2017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549CB-9569-4011-95BB-FF11D23DA4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C0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5D734-1017-4F2D-9BAB-38BB9B7D9E49}" type="datetimeFigureOut">
              <a:rPr lang="ru-RU"/>
              <a:pPr>
                <a:defRPr/>
              </a:pPr>
              <a:t>04.01.2017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A62513-DD58-45D3-BEE8-FDEECD612E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AA195-47D3-4955-91F3-AF285BBAAF70}" type="datetimeFigureOut">
              <a:rPr lang="ru-RU"/>
              <a:pPr>
                <a:defRPr/>
              </a:pPr>
              <a:t>04.01.2017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0F63A-F328-4449-9812-91432FBB04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6C7B9-137B-4174-B198-E810A752CA71}" type="datetimeFigureOut">
              <a:rPr lang="ru-RU"/>
              <a:pPr>
                <a:defRPr/>
              </a:pPr>
              <a:t>04.01.2017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F2385-B3E3-46F9-B23A-353B4F1C98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83F1D-1979-4893-B1A7-5CE5AC9EA005}" type="datetimeFigureOut">
              <a:rPr lang="ru-RU"/>
              <a:pPr>
                <a:defRPr/>
              </a:pPr>
              <a:t>04.01.2017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AD331-DD78-462D-9317-1BC21510D8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772C9-1630-4C2A-8B0C-05D521EFC18B}" type="datetimeFigureOut">
              <a:rPr lang="ru-RU"/>
              <a:pPr>
                <a:defRPr/>
              </a:pPr>
              <a:t>04.01.2017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61955-D537-4D84-924A-AC3195B2C6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451A3-6FE5-49BC-ADCE-1EB26F468F69}" type="datetimeFigureOut">
              <a:rPr lang="ru-RU"/>
              <a:pPr>
                <a:defRPr/>
              </a:pPr>
              <a:t>04.01.2017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90265-9422-4A64-A4E3-08E4FC3D85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24C9E-65F9-482C-A62D-B7B66FE00B13}" type="datetimeFigureOut">
              <a:rPr lang="ru-RU"/>
              <a:pPr>
                <a:defRPr/>
              </a:pPr>
              <a:t>04.01.2017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01303-6C14-4A0B-A780-6CDEA4EDBE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H:\графика\asadal\scool\scool\38 [Converted]111.png"/>
          <p:cNvPicPr>
            <a:picLocks noChangeAspect="1" noChangeArrowheads="1"/>
          </p:cNvPicPr>
          <p:nvPr/>
        </p:nvPicPr>
        <p:blipFill>
          <a:blip r:embed="rId14"/>
          <a:srcRect l="2920" t="16669" r="3650"/>
          <a:stretch>
            <a:fillRect/>
          </a:stretch>
        </p:blipFill>
        <p:spPr bwMode="auto">
          <a:xfrm>
            <a:off x="0" y="0"/>
            <a:ext cx="9144000" cy="14287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 descr="H:\графика\asadal\scool\scool\38 [Converted].png"/>
          <p:cNvPicPr>
            <a:picLocks noChangeAspect="1" noChangeArrowheads="1"/>
          </p:cNvPicPr>
          <p:nvPr/>
        </p:nvPicPr>
        <p:blipFill>
          <a:blip r:embed="rId15"/>
          <a:srcRect l="11539" b="11938"/>
          <a:stretch>
            <a:fillRect/>
          </a:stretch>
        </p:blipFill>
        <p:spPr bwMode="auto">
          <a:xfrm>
            <a:off x="0" y="5357813"/>
            <a:ext cx="3286125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2" descr="H:\графика\asadal\scool\scool\23\10101010.png"/>
          <p:cNvPicPr>
            <a:picLocks noChangeAspect="1" noChangeArrowheads="1"/>
          </p:cNvPicPr>
          <p:nvPr/>
        </p:nvPicPr>
        <p:blipFill>
          <a:blip r:embed="rId16"/>
          <a:srcRect r="11858"/>
          <a:stretch>
            <a:fillRect/>
          </a:stretch>
        </p:blipFill>
        <p:spPr bwMode="auto">
          <a:xfrm>
            <a:off x="8215313" y="5175250"/>
            <a:ext cx="928687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313"/>
            <a:ext cx="9144000" cy="1143000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30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571625"/>
            <a:ext cx="8229600" cy="455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F2F0C02-4AA4-4DE6-9758-187A90EBDAFC}" type="datetimeFigureOut">
              <a:rPr lang="ru-RU"/>
              <a:pPr>
                <a:defRPr/>
              </a:pPr>
              <a:t>04.01.2017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DD8DEF1-D350-4086-BAD3-E3B011C642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ransition>
    <p:wheel spokes="3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rgbClr val="F2F2F2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mbria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2F2F2"/>
          </a:solidFill>
          <a:latin typeface="Cambr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2F2F2"/>
          </a:solidFill>
          <a:latin typeface="Cambr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2F2F2"/>
          </a:solidFill>
          <a:latin typeface="Cambr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2F2F2"/>
          </a:solidFill>
          <a:latin typeface="Cambr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F2F2F2"/>
          </a:solidFill>
          <a:latin typeface="Cambr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F2F2F2"/>
          </a:solidFill>
          <a:latin typeface="Cambr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F2F2F2"/>
          </a:solidFill>
          <a:latin typeface="Cambr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F2F2F2"/>
          </a:solidFill>
          <a:latin typeface="Cambri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14282" y="1785938"/>
            <a:ext cx="8715436" cy="28575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i="1" dirty="0" smtClean="0"/>
              <a:t>Требования ФГОС к условиям реализации Программы  воспитания и социализации обучающихся 5 класса </a:t>
            </a:r>
            <a:br>
              <a:rPr lang="ru-RU" sz="3200" i="1" dirty="0" smtClean="0"/>
            </a:br>
            <a:r>
              <a:rPr lang="ru-RU" sz="3200" i="1" dirty="0" smtClean="0"/>
              <a:t>на ступени основного общего образования</a:t>
            </a:r>
            <a:endParaRPr lang="ru-RU" sz="3200" i="1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1130993"/>
          <a:ext cx="8715404" cy="5621851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3935062"/>
                <a:gridCol w="4780342"/>
              </a:tblGrid>
              <a:tr h="692727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Направление, ценности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/>
                        <a:t>Виды деятельности и формы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/>
                        <a:t> занятий с обучающимися</a:t>
                      </a:r>
                      <a:endParaRPr lang="ru-RU" sz="1800" dirty="0"/>
                    </a:p>
                  </a:txBody>
                  <a:tcPr/>
                </a:tc>
              </a:tr>
              <a:tr h="42364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3. </a:t>
                      </a:r>
                      <a:r>
                        <a:rPr lang="ru-RU" sz="1800" b="1" u="sng" dirty="0" smtClean="0">
                          <a:solidFill>
                            <a:srgbClr val="C00000"/>
                          </a:solidFill>
                        </a:rPr>
                        <a:t>воспитание </a:t>
                      </a:r>
                      <a:r>
                        <a:rPr lang="ru-RU" sz="1800" b="1" u="sng" dirty="0">
                          <a:solidFill>
                            <a:srgbClr val="C00000"/>
                          </a:solidFill>
                        </a:rPr>
                        <a:t>нравственных чувств, убеждений, этического сознания </a:t>
                      </a:r>
                      <a:endParaRPr lang="ru-RU" sz="1400" b="1" dirty="0" smtClean="0"/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 smtClean="0"/>
                        <a:t>Ценности</a:t>
                      </a:r>
                      <a:r>
                        <a:rPr lang="ru-RU" sz="1400" b="1" i="1" dirty="0"/>
                        <a:t>: </a:t>
                      </a:r>
                      <a:endParaRPr lang="ru-RU" sz="1400" b="1" i="1" dirty="0" smtClean="0"/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400" dirty="0" smtClean="0"/>
                        <a:t> нравственный выбор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400" dirty="0" smtClean="0"/>
                        <a:t> жизнь </a:t>
                      </a:r>
                      <a:r>
                        <a:rPr lang="ru-RU" sz="1400" dirty="0"/>
                        <a:t>и смысл </a:t>
                      </a:r>
                      <a:r>
                        <a:rPr lang="ru-RU" sz="1400" dirty="0" smtClean="0"/>
                        <a:t>жизни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400" dirty="0" smtClean="0"/>
                        <a:t> справедливость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400" dirty="0" smtClean="0"/>
                        <a:t> милосердие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400" dirty="0" smtClean="0"/>
                        <a:t> честь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400" dirty="0" smtClean="0"/>
                        <a:t> достоинство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400" dirty="0" smtClean="0"/>
                        <a:t> уважение родителей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400" dirty="0" smtClean="0"/>
                        <a:t> уважение </a:t>
                      </a:r>
                      <a:r>
                        <a:rPr lang="ru-RU" sz="1400" dirty="0"/>
                        <a:t>достоинства другого человека, равноправие, ответственность, любовь и </a:t>
                      </a:r>
                      <a:r>
                        <a:rPr lang="ru-RU" sz="1400" dirty="0" smtClean="0"/>
                        <a:t>верность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400" dirty="0" smtClean="0"/>
                        <a:t> забота </a:t>
                      </a:r>
                      <a:r>
                        <a:rPr lang="ru-RU" sz="1400" dirty="0"/>
                        <a:t>о старших и </a:t>
                      </a:r>
                      <a:r>
                        <a:rPr lang="ru-RU" sz="1400" dirty="0" smtClean="0"/>
                        <a:t>младших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400" dirty="0" smtClean="0"/>
                        <a:t> свобода </a:t>
                      </a:r>
                      <a:r>
                        <a:rPr lang="ru-RU" sz="1400" dirty="0"/>
                        <a:t>совести и </a:t>
                      </a:r>
                      <a:r>
                        <a:rPr lang="ru-RU" sz="1400" dirty="0" smtClean="0"/>
                        <a:t>вероисповедания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400" dirty="0" smtClean="0"/>
                        <a:t> толерантность</a:t>
                      </a:r>
                      <a:r>
                        <a:rPr lang="ru-RU" sz="1400" dirty="0"/>
                        <a:t>, представление о светской этике, вере, духовности, религиозной жизни </a:t>
                      </a:r>
                      <a:r>
                        <a:rPr lang="ru-RU" sz="1400" dirty="0" smtClean="0"/>
                        <a:t>человека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400" dirty="0" smtClean="0"/>
                        <a:t> духовно-нравственное </a:t>
                      </a:r>
                      <a:r>
                        <a:rPr lang="ru-RU" sz="1400" dirty="0"/>
                        <a:t>развитие </a:t>
                      </a:r>
                      <a:r>
                        <a:rPr lang="ru-RU" sz="1400" dirty="0" smtClean="0"/>
                        <a:t>личности</a:t>
                      </a:r>
                      <a:endParaRPr lang="ru-RU" sz="1400" i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14300" marR="114300" marT="63500" marB="63500"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1400" b="1" kern="1200" dirty="0" smtClean="0"/>
                        <a:t>Знакомство с конкретными примерами высоконравственных отношений людей, проведение бесед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1400" b="1" kern="1200" dirty="0" smtClean="0"/>
                        <a:t>Участие в общественно полезном труде уборка у школы памятника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1400" b="1" kern="1200" dirty="0" smtClean="0"/>
                        <a:t>Дела благотворительности, милосердия, оказании помощи нуждающимся, забота о животных, живых существах, природе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1400" b="1" kern="1200" dirty="0" smtClean="0"/>
                        <a:t>Общение со сверстниками в учёбе, общественной работе, отдыхе, спорте, проведение бесед о дружбе, нравственных отношениях.</a:t>
                      </a:r>
                      <a:endParaRPr lang="ru-RU" sz="1400" b="1" kern="1200" dirty="0" smtClean="0">
                        <a:solidFill>
                          <a:srgbClr val="C00000"/>
                        </a:solidFill>
                      </a:endParaRP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1400" b="1" kern="1200" dirty="0" smtClean="0"/>
                        <a:t>Расширение опыта позитивного взаимодействия в семье - беседы о семье (урок</a:t>
                      </a:r>
                      <a:r>
                        <a:rPr lang="ru-RU" sz="1400" b="1" kern="1200" baseline="0" dirty="0" smtClean="0"/>
                        <a:t> семьи)</a:t>
                      </a:r>
                      <a:r>
                        <a:rPr lang="ru-RU" sz="1400" b="1" kern="1200" dirty="0" smtClean="0"/>
                        <a:t>, о родителях и прародителях, открытые семейные праздники, выполнение и презентация совместно с родителями творческих проектов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1400" b="1" kern="1200" dirty="0" smtClean="0"/>
                        <a:t>Знакомство с деятельностью традиционных религиозных организаций.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1400" b="1" kern="1200" dirty="0" smtClean="0"/>
                        <a:t>Азбука вежливости (сюжетно-ролевая игра </a:t>
                      </a:r>
                      <a:r>
                        <a:rPr lang="ru-RU" sz="1400" b="1" kern="1200" dirty="0" err="1" smtClean="0"/>
                        <a:t>апр</a:t>
                      </a:r>
                      <a:r>
                        <a:rPr lang="ru-RU" sz="1400" b="1" kern="1200" dirty="0" smtClean="0"/>
                        <a:t>)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1400" b="1" kern="1200" dirty="0" smtClean="0"/>
                        <a:t>обсуждение презентации «Сквернословие»</a:t>
                      </a:r>
                    </a:p>
                    <a:p>
                      <a:pPr indent="28829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endParaRPr lang="ru-RU" sz="14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14300" marR="114300" marT="63500" marB="63500"/>
                </a:tc>
              </a:tr>
            </a:tbl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9144000" cy="1357290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Основные направления и содержание духовно-нравственного развития и воспитания обучающихся</a:t>
            </a:r>
            <a:endParaRPr kumimoji="0" lang="ru-RU" sz="28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14348" y="2786058"/>
          <a:ext cx="7881951" cy="25849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7317"/>
                <a:gridCol w="2627317"/>
                <a:gridCol w="2627317"/>
              </a:tblGrid>
              <a:tr h="620873">
                <a:tc rowSpan="2">
                  <a:txBody>
                    <a:bodyPr/>
                    <a:lstStyle/>
                    <a:p>
                      <a:r>
                        <a:rPr lang="ru-RU" dirty="0" smtClean="0"/>
                        <a:t>Фамилия имя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dirty="0" smtClean="0"/>
                        <a:t>Направление  </a:t>
                      </a:r>
                      <a:r>
                        <a:rPr lang="ru-RU" sz="1800" b="1" dirty="0" smtClean="0"/>
                        <a:t>воспитание нравственных чувств, убеждений, этического сознания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20873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Нач</a:t>
                      </a:r>
                      <a:r>
                        <a:rPr lang="ru-RU" dirty="0" smtClean="0"/>
                        <a:t> г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Конец г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0873">
                <a:tc>
                  <a:txBody>
                    <a:bodyPr/>
                    <a:lstStyle/>
                    <a:p>
                      <a:r>
                        <a:rPr lang="ru-RU" dirty="0" smtClean="0"/>
                        <a:t>Карташов Даниил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0873">
                <a:tc>
                  <a:txBody>
                    <a:bodyPr/>
                    <a:lstStyle/>
                    <a:p>
                      <a:r>
                        <a:rPr lang="ru-RU" dirty="0" smtClean="0"/>
                        <a:t>Смирнов Михаил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42844" y="999236"/>
          <a:ext cx="8715404" cy="6069076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3540627"/>
                <a:gridCol w="5174777"/>
              </a:tblGrid>
              <a:tr h="52363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Направление, ценности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/>
                        <a:t>Виды деятельности и формы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/>
                        <a:t> занятий с обучающимися</a:t>
                      </a:r>
                      <a:endParaRPr lang="ru-RU" sz="1600" dirty="0"/>
                    </a:p>
                  </a:txBody>
                  <a:tcPr/>
                </a:tc>
              </a:tr>
              <a:tr h="486952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sng" dirty="0" smtClean="0">
                          <a:solidFill>
                            <a:srgbClr val="C00000"/>
                          </a:solidFill>
                        </a:rPr>
                        <a:t>4.</a:t>
                      </a:r>
                      <a:r>
                        <a:rPr lang="ru-RU" sz="1800" b="1" i="0" u="sng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ru-RU" sz="1800" b="1" i="0" u="sng" dirty="0" smtClean="0">
                          <a:solidFill>
                            <a:srgbClr val="C00000"/>
                          </a:solidFill>
                        </a:rPr>
                        <a:t>воспитание </a:t>
                      </a:r>
                      <a:r>
                        <a:rPr lang="ru-RU" sz="1800" b="1" i="0" u="sng" dirty="0">
                          <a:solidFill>
                            <a:srgbClr val="C00000"/>
                          </a:solidFill>
                        </a:rPr>
                        <a:t>экологической культуры, культуры здорового и безопасного образа жизни </a:t>
                      </a:r>
                      <a:endParaRPr lang="ru-RU" sz="1800" b="1" i="0" u="sng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 smtClean="0"/>
                        <a:t>Ценности: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400" dirty="0" smtClean="0"/>
                        <a:t> жизнь </a:t>
                      </a:r>
                      <a:r>
                        <a:rPr lang="ru-RU" sz="1400" dirty="0"/>
                        <a:t>во всех её </a:t>
                      </a:r>
                      <a:r>
                        <a:rPr lang="ru-RU" sz="1400" dirty="0" smtClean="0"/>
                        <a:t>проявлениях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400" dirty="0" smtClean="0"/>
                        <a:t> экологическая безопасность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400" dirty="0" smtClean="0"/>
                        <a:t> экологическая грамотность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400" dirty="0" smtClean="0"/>
                        <a:t> физическое</a:t>
                      </a:r>
                      <a:r>
                        <a:rPr lang="ru-RU" sz="1400" dirty="0"/>
                        <a:t>, физиологическое, репродуктивное, психическое, социально-психологическое, духовное </a:t>
                      </a:r>
                      <a:r>
                        <a:rPr lang="ru-RU" sz="1400" dirty="0" smtClean="0"/>
                        <a:t>здоровье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400" dirty="0" smtClean="0"/>
                        <a:t> экологическая культура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400" u="none" strike="noStrike" dirty="0" smtClean="0"/>
                        <a:t> экологически </a:t>
                      </a:r>
                      <a:r>
                        <a:rPr lang="ru-RU" sz="1400" u="none" strike="noStrike" dirty="0"/>
                        <a:t>целесообразный здоровый и безопасный образ </a:t>
                      </a:r>
                      <a:r>
                        <a:rPr lang="ru-RU" sz="1400" u="none" strike="noStrike" dirty="0" smtClean="0"/>
                        <a:t>жизни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400" dirty="0" smtClean="0"/>
                        <a:t> ресурсосбережение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400" dirty="0" smtClean="0"/>
                        <a:t> экологическая этика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400" dirty="0" smtClean="0"/>
                        <a:t> экологическая ответственность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400" dirty="0" smtClean="0"/>
                        <a:t> социальное </a:t>
                      </a:r>
                      <a:r>
                        <a:rPr lang="ru-RU" sz="1400" dirty="0"/>
                        <a:t>партнёрство</a:t>
                      </a:r>
                      <a:r>
                        <a:rPr lang="ru-RU" sz="1400" u="none" strike="noStrike" dirty="0"/>
                        <a:t> для улучшения экологического качества окружающей </a:t>
                      </a:r>
                      <a:r>
                        <a:rPr lang="ru-RU" sz="1400" u="none" strike="noStrike" dirty="0" smtClean="0"/>
                        <a:t>среды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400" dirty="0" smtClean="0"/>
                        <a:t> устойчивое </a:t>
                      </a:r>
                      <a:r>
                        <a:rPr lang="ru-RU" sz="1400" dirty="0"/>
                        <a:t>развитие общества в гармонии с </a:t>
                      </a:r>
                      <a:r>
                        <a:rPr lang="ru-RU" sz="1400" dirty="0" smtClean="0"/>
                        <a:t>природой</a:t>
                      </a:r>
                      <a:endParaRPr lang="ru-RU" sz="1400" i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14300" marR="114300" marT="63500" marB="63500"/>
                </a:tc>
                <a:tc>
                  <a:txBody>
                    <a:bodyPr/>
                    <a:lstStyle/>
                    <a:p>
                      <a:pPr algn="just">
                        <a:buFont typeface="Wingdings" pitchFamily="2" charset="2"/>
                        <a:buChar char="v"/>
                      </a:pPr>
                      <a:r>
                        <a:rPr lang="ru-RU" sz="1200" b="1" kern="1200" dirty="0" smtClean="0"/>
                        <a:t>Беседы, просмотры учебных фильмов, игровые и </a:t>
                      </a:r>
                      <a:r>
                        <a:rPr lang="ru-RU" sz="1200" b="1" kern="1200" dirty="0" err="1" smtClean="0"/>
                        <a:t>тренинговые</a:t>
                      </a:r>
                      <a:r>
                        <a:rPr lang="ru-RU" sz="1200" b="1" kern="1200" dirty="0" smtClean="0"/>
                        <a:t> программы, уроки и внеурочная деятельность</a:t>
                      </a:r>
                      <a:r>
                        <a:rPr lang="ru-RU" sz="1200" b="1" kern="1200" baseline="0" dirty="0" smtClean="0"/>
                        <a:t> </a:t>
                      </a:r>
                      <a:r>
                        <a:rPr lang="ru-RU" sz="1200" b="1" kern="1200" dirty="0" smtClean="0"/>
                        <a:t>о здоровье, здоровом образе жизни. (, здоровьем дорожить умейте)</a:t>
                      </a:r>
                    </a:p>
                    <a:p>
                      <a:pPr algn="just">
                        <a:buFont typeface="Wingdings" pitchFamily="2" charset="2"/>
                        <a:buChar char="v"/>
                      </a:pPr>
                      <a:r>
                        <a:rPr lang="ru-RU" sz="1200" b="1" kern="1200" dirty="0" smtClean="0"/>
                        <a:t>Пропаганда экологически сообразного здорового образа жизни —беседы, тематические игры.</a:t>
                      </a:r>
                    </a:p>
                    <a:p>
                      <a:pPr algn="just">
                        <a:buFont typeface="Wingdings" pitchFamily="2" charset="2"/>
                        <a:buChar char="v"/>
                      </a:pPr>
                      <a:r>
                        <a:rPr lang="ru-RU" sz="1200" b="1" kern="1200" dirty="0" smtClean="0"/>
                        <a:t>Организация экологически безопасного уклада школьной и домашней жизни, участие в практических делах, проведения экологических акций, школьных конференций, уроков технологии, внеурочной деятельности.</a:t>
                      </a:r>
                    </a:p>
                    <a:p>
                      <a:pPr algn="just">
                        <a:buFont typeface="Wingdings" pitchFamily="2" charset="2"/>
                        <a:buChar char="v"/>
                      </a:pPr>
                      <a:r>
                        <a:rPr lang="ru-RU" sz="1200" b="1" kern="1200" dirty="0" smtClean="0"/>
                        <a:t>походы по родному краю. Краеведческая, поисковая, экологическая работа в местных экскурсиях</a:t>
                      </a:r>
                    </a:p>
                    <a:p>
                      <a:pPr algn="just">
                        <a:buFont typeface="Wingdings" pitchFamily="2" charset="2"/>
                        <a:buChar char="v"/>
                      </a:pPr>
                      <a:r>
                        <a:rPr lang="ru-RU" sz="1200" b="1" kern="1200" dirty="0" smtClean="0"/>
                        <a:t>Практическая природоохранительная деятельность, (озеленение); </a:t>
                      </a:r>
                    </a:p>
                    <a:p>
                      <a:pPr algn="just">
                        <a:buFont typeface="Wingdings" pitchFamily="2" charset="2"/>
                        <a:buChar char="v"/>
                      </a:pPr>
                      <a:r>
                        <a:rPr lang="ru-RU" sz="1200" b="1" kern="1200" dirty="0" smtClean="0"/>
                        <a:t>Беседы о режиме дня, здорового питании.</a:t>
                      </a:r>
                    </a:p>
                    <a:p>
                      <a:pPr algn="just">
                        <a:buFont typeface="Wingdings" pitchFamily="2" charset="2"/>
                        <a:buChar char="v"/>
                      </a:pPr>
                      <a:r>
                        <a:rPr lang="ru-RU" sz="1200" b="1" kern="1200" dirty="0" smtClean="0"/>
                        <a:t>Беседы с родителями о возможном негативном влиянии компьютерных игр, телевидения, рекламы на здоровье человека.</a:t>
                      </a:r>
                    </a:p>
                    <a:p>
                      <a:pPr algn="just">
                        <a:buFont typeface="Wingdings" pitchFamily="2" charset="2"/>
                        <a:buChar char="v"/>
                      </a:pPr>
                      <a:r>
                        <a:rPr lang="ru-RU" sz="1200" b="1" kern="1200" dirty="0" smtClean="0"/>
                        <a:t>Профилактика вредных привычек, обсуждения видеосюжетов презентаций, книги  и др.( вред курения, </a:t>
                      </a:r>
                      <a:r>
                        <a:rPr lang="ru-RU" sz="1200" b="1" kern="1200" dirty="0" err="1" smtClean="0"/>
                        <a:t>пива,наркотиков</a:t>
                      </a:r>
                      <a:r>
                        <a:rPr lang="ru-RU" sz="1200" b="1" kern="1200" dirty="0" smtClean="0"/>
                        <a:t>, СПИД)</a:t>
                      </a:r>
                    </a:p>
                    <a:p>
                      <a:pPr algn="just">
                        <a:buFont typeface="Wingdings" pitchFamily="2" charset="2"/>
                        <a:buChar char="v"/>
                      </a:pPr>
                      <a:r>
                        <a:rPr lang="ru-RU" sz="1200" b="1" kern="1200" dirty="0" smtClean="0"/>
                        <a:t>Участие в деятельности детско-юношеских общественных экологических организаций.</a:t>
                      </a:r>
                    </a:p>
                    <a:p>
                      <a:pPr indent="28829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endParaRPr lang="ru-RU" sz="14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14300" marR="114300" marT="63500" marB="63500"/>
                </a:tc>
              </a:tr>
            </a:tbl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0" y="-142900"/>
            <a:ext cx="9144000" cy="1143008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Основные направления и содержание духовно-нравственного развития и воспитания обучающихся</a:t>
            </a:r>
            <a:endParaRPr kumimoji="0" lang="ru-RU" sz="28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20" y="3857628"/>
          <a:ext cx="8096265" cy="25026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8755"/>
                <a:gridCol w="2698755"/>
                <a:gridCol w="2698755"/>
              </a:tblGrid>
              <a:tr h="620873">
                <a:tc rowSpan="2">
                  <a:txBody>
                    <a:bodyPr/>
                    <a:lstStyle/>
                    <a:p>
                      <a:r>
                        <a:rPr lang="ru-RU" dirty="0" smtClean="0"/>
                        <a:t>Фамилия имя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ru-RU" dirty="0" smtClean="0"/>
                        <a:t>Направление  </a:t>
                      </a:r>
                      <a:r>
                        <a:rPr lang="ru-RU" sz="1800" b="1" dirty="0" smtClean="0"/>
                        <a:t>воспитание экологической культуры, культуры здорового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20873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Нач</a:t>
                      </a:r>
                      <a:r>
                        <a:rPr lang="ru-RU" dirty="0" smtClean="0"/>
                        <a:t> г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Конец г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0873">
                <a:tc>
                  <a:txBody>
                    <a:bodyPr/>
                    <a:lstStyle/>
                    <a:p>
                      <a:r>
                        <a:rPr lang="ru-RU" dirty="0" smtClean="0"/>
                        <a:t>Карташов Даниил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0873">
                <a:tc>
                  <a:txBody>
                    <a:bodyPr/>
                    <a:lstStyle/>
                    <a:p>
                      <a:r>
                        <a:rPr lang="ru-RU" dirty="0" smtClean="0"/>
                        <a:t>Смирнов Михаил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1357298"/>
          <a:ext cx="8501090" cy="4946145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3838298"/>
                <a:gridCol w="4662792"/>
              </a:tblGrid>
              <a:tr h="673865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Направление, ценности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/>
                        <a:t>Виды деятельности и формы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/>
                        <a:t> занятий с обучающимися</a:t>
                      </a:r>
                      <a:endParaRPr lang="ru-RU" sz="1800" dirty="0"/>
                    </a:p>
                  </a:txBody>
                  <a:tcPr/>
                </a:tc>
              </a:tr>
              <a:tr h="4121113">
                <a:tc>
                  <a:txBody>
                    <a:bodyPr/>
                    <a:lstStyle/>
                    <a:p>
                      <a:pPr indent="28829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u="sng" dirty="0" smtClean="0">
                          <a:solidFill>
                            <a:srgbClr val="C00000"/>
                          </a:solidFill>
                        </a:rPr>
                        <a:t>5.</a:t>
                      </a:r>
                      <a:r>
                        <a:rPr lang="ru-RU" sz="1800" b="1" u="sng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ru-RU" sz="1800" b="1" u="sng" dirty="0" smtClean="0">
                          <a:solidFill>
                            <a:srgbClr val="C00000"/>
                          </a:solidFill>
                        </a:rPr>
                        <a:t>воспитание </a:t>
                      </a:r>
                      <a:r>
                        <a:rPr lang="ru-RU" sz="1800" b="1" u="sng" dirty="0">
                          <a:solidFill>
                            <a:srgbClr val="C00000"/>
                          </a:solidFill>
                        </a:rPr>
                        <a:t>трудолюбия, сознательного, творческого отношения к образованию, труду и жизни, подготовка к сознательному выбору профессии </a:t>
                      </a:r>
                      <a:endParaRPr lang="ru-RU" sz="1800" b="1" u="sng" dirty="0" smtClean="0">
                        <a:solidFill>
                          <a:srgbClr val="C00000"/>
                        </a:solidFill>
                      </a:endParaRPr>
                    </a:p>
                    <a:p>
                      <a:pPr indent="28829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1" dirty="0" smtClean="0"/>
                    </a:p>
                    <a:p>
                      <a:pPr indent="28829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 smtClean="0"/>
                        <a:t>Ценности: </a:t>
                      </a:r>
                    </a:p>
                    <a:p>
                      <a:pPr indent="28829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400" dirty="0" smtClean="0"/>
                        <a:t>научное знание</a:t>
                      </a:r>
                    </a:p>
                    <a:p>
                      <a:pPr indent="28829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400" dirty="0" smtClean="0"/>
                        <a:t>стремление </a:t>
                      </a:r>
                      <a:r>
                        <a:rPr lang="ru-RU" sz="1400" dirty="0"/>
                        <a:t>к познанию и </a:t>
                      </a:r>
                      <a:r>
                        <a:rPr lang="ru-RU" sz="1400" dirty="0" smtClean="0"/>
                        <a:t>истине</a:t>
                      </a:r>
                    </a:p>
                    <a:p>
                      <a:pPr indent="28829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400" dirty="0" smtClean="0"/>
                        <a:t>научная </a:t>
                      </a:r>
                      <a:r>
                        <a:rPr lang="ru-RU" sz="1400" dirty="0"/>
                        <a:t>картина </a:t>
                      </a:r>
                      <a:r>
                        <a:rPr lang="ru-RU" sz="1400" dirty="0" smtClean="0"/>
                        <a:t>мира</a:t>
                      </a:r>
                    </a:p>
                    <a:p>
                      <a:pPr indent="28829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400" dirty="0" smtClean="0"/>
                        <a:t>нравственный </a:t>
                      </a:r>
                      <a:r>
                        <a:rPr lang="ru-RU" sz="1400" dirty="0"/>
                        <a:t>смысл учения и </a:t>
                      </a:r>
                      <a:r>
                        <a:rPr lang="ru-RU" sz="1400" dirty="0" smtClean="0"/>
                        <a:t>самообразования </a:t>
                      </a:r>
                    </a:p>
                    <a:p>
                      <a:pPr indent="28829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400" dirty="0" smtClean="0"/>
                        <a:t>интеллектуальное </a:t>
                      </a:r>
                      <a:r>
                        <a:rPr lang="ru-RU" sz="1400" dirty="0"/>
                        <a:t>развитие </a:t>
                      </a:r>
                      <a:r>
                        <a:rPr lang="ru-RU" sz="1400" dirty="0" smtClean="0"/>
                        <a:t>личности</a:t>
                      </a:r>
                    </a:p>
                    <a:p>
                      <a:pPr indent="28829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400" dirty="0" smtClean="0"/>
                        <a:t>уважение </a:t>
                      </a:r>
                      <a:r>
                        <a:rPr lang="ru-RU" sz="1400" dirty="0"/>
                        <a:t>к труду и людям </a:t>
                      </a:r>
                      <a:r>
                        <a:rPr lang="ru-RU" sz="1400" dirty="0" smtClean="0"/>
                        <a:t>труда</a:t>
                      </a:r>
                    </a:p>
                    <a:p>
                      <a:pPr indent="28829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400" dirty="0" smtClean="0"/>
                        <a:t>нравственный </a:t>
                      </a:r>
                      <a:r>
                        <a:rPr lang="ru-RU" sz="1400" dirty="0"/>
                        <a:t>смысл труда, творчество и </a:t>
                      </a:r>
                      <a:r>
                        <a:rPr lang="ru-RU" sz="1400" dirty="0" smtClean="0"/>
                        <a:t>созидание</a:t>
                      </a:r>
                    </a:p>
                    <a:p>
                      <a:pPr indent="28829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400" dirty="0" smtClean="0"/>
                        <a:t> </a:t>
                      </a:r>
                      <a:r>
                        <a:rPr lang="ru-RU" sz="1400" dirty="0"/>
                        <a:t>целеустремлённость и </a:t>
                      </a:r>
                      <a:r>
                        <a:rPr lang="ru-RU" sz="1400" dirty="0" smtClean="0"/>
                        <a:t>настойчивость,</a:t>
                      </a:r>
                    </a:p>
                    <a:p>
                      <a:pPr indent="28829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400" dirty="0" smtClean="0"/>
                        <a:t>бережливость</a:t>
                      </a:r>
                    </a:p>
                  </a:txBody>
                  <a:tcPr marL="114300" marR="114300" marT="63500" marB="63500"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Дневники наблюдений ,экскурсии по оценке окружающей среды. (осенняя пора)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14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технические и предметные кружки, познавательные игры.</a:t>
                      </a:r>
                    </a:p>
                    <a:p>
                      <a:pPr hangingPunct="0">
                        <a:buFont typeface="Wingdings" pitchFamily="2" charset="2"/>
                        <a:buChar char="v"/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ru-RU" sz="12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презентации «все работы хороши».</a:t>
                      </a:r>
                    </a:p>
                    <a:p>
                      <a:pPr hangingPunct="0">
                        <a:buFont typeface="Wingdings" pitchFamily="2" charset="2"/>
                        <a:buChar char="v"/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Общественно полезная деятельность на базе школы </a:t>
                      </a:r>
                      <a:r>
                        <a:rPr lang="ru-RU" sz="12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</a:p>
                    <a:p>
                      <a:pPr hangingPunct="0">
                        <a:buFont typeface="Wingdings" pitchFamily="2" charset="2"/>
                        <a:buChar char="v"/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проведение внеурочных мероприятий -праздники урожая, </a:t>
                      </a:r>
                    </a:p>
                    <a:p>
                      <a:pPr hangingPunct="0">
                        <a:buFont typeface="Wingdings" pitchFamily="2" charset="2"/>
                        <a:buChar char="v"/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З, трудовые акции, деятельность школьных производственных фирм, других трудовых и творческих общественных объединений</a:t>
                      </a:r>
                      <a:r>
                        <a:rPr lang="ru-RU" sz="12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как в учебное, так и в каникулярное время.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Встречи и беседы с выпускниками своей школы.</a:t>
                      </a:r>
                    </a:p>
                  </a:txBody>
                  <a:tcPr marL="114300" marR="114300" marT="63500" marB="63500"/>
                </a:tc>
              </a:tr>
            </a:tbl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9144000" cy="1357290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Основные направления и содержание духовно-нравственного развития и воспитания обучающихся</a:t>
            </a:r>
            <a:endParaRPr kumimoji="0" lang="ru-RU" sz="28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71472" y="3571876"/>
          <a:ext cx="6929454" cy="22974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9818"/>
                <a:gridCol w="2309818"/>
                <a:gridCol w="2309818"/>
              </a:tblGrid>
              <a:tr h="799595">
                <a:tc rowSpan="2">
                  <a:txBody>
                    <a:bodyPr/>
                    <a:lstStyle/>
                    <a:p>
                      <a:r>
                        <a:rPr lang="ru-RU" dirty="0" smtClean="0"/>
                        <a:t>Фамилия имя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ru-RU" dirty="0" smtClean="0"/>
                        <a:t>Направление  </a:t>
                      </a:r>
                      <a:r>
                        <a:rPr lang="ru-RU" sz="1800" b="1" dirty="0" smtClean="0"/>
                        <a:t>.</a:t>
                      </a:r>
                      <a:r>
                        <a:rPr lang="ru-RU" sz="1800" b="1" baseline="0" dirty="0" smtClean="0"/>
                        <a:t> </a:t>
                      </a:r>
                      <a:r>
                        <a:rPr lang="ru-RU" sz="1800" b="1" dirty="0" smtClean="0"/>
                        <a:t>воспитание трудолюбия, сознательного, творческого отношения к образованию, труду и жизни, подготовка к сознательному выбору профессии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957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Нач</a:t>
                      </a:r>
                      <a:r>
                        <a:rPr lang="ru-RU" dirty="0" smtClean="0"/>
                        <a:t> г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Конец г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579">
                <a:tc>
                  <a:txBody>
                    <a:bodyPr/>
                    <a:lstStyle/>
                    <a:p>
                      <a:r>
                        <a:rPr lang="ru-RU" dirty="0" smtClean="0"/>
                        <a:t>Карташов Даниил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579">
                <a:tc>
                  <a:txBody>
                    <a:bodyPr/>
                    <a:lstStyle/>
                    <a:p>
                      <a:r>
                        <a:rPr lang="ru-RU" dirty="0" smtClean="0"/>
                        <a:t>Смирнов Михаил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1643050"/>
          <a:ext cx="8929718" cy="521495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4031826"/>
                <a:gridCol w="4897892"/>
              </a:tblGrid>
              <a:tr h="732886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Направление, ценности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/>
                        <a:t>Виды деятельности и формы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/>
                        <a:t> занятий с обучающимися</a:t>
                      </a:r>
                      <a:endParaRPr lang="ru-RU" sz="1800" dirty="0"/>
                    </a:p>
                  </a:txBody>
                  <a:tcPr/>
                </a:tc>
              </a:tr>
              <a:tr h="4482064">
                <a:tc>
                  <a:txBody>
                    <a:bodyPr/>
                    <a:lstStyle/>
                    <a:p>
                      <a:pPr indent="28829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u="sng" dirty="0" smtClean="0">
                          <a:solidFill>
                            <a:srgbClr val="C00000"/>
                          </a:solidFill>
                        </a:rPr>
                        <a:t>6.</a:t>
                      </a:r>
                      <a:r>
                        <a:rPr lang="ru-RU" sz="1800" b="1" u="sng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ru-RU" sz="1800" b="1" u="sng" dirty="0" smtClean="0">
                          <a:solidFill>
                            <a:srgbClr val="C00000"/>
                          </a:solidFill>
                        </a:rPr>
                        <a:t>воспитание </a:t>
                      </a:r>
                      <a:r>
                        <a:rPr lang="ru-RU" sz="1800" b="1" u="sng" dirty="0">
                          <a:solidFill>
                            <a:srgbClr val="C00000"/>
                          </a:solidFill>
                        </a:rPr>
                        <a:t>ценностного отношения к прекрасному, формирование основ эстетической культуры — эстетическое воспитание </a:t>
                      </a:r>
                      <a:endParaRPr lang="ru-RU" sz="1800" b="1" u="sng" dirty="0" smtClean="0">
                        <a:solidFill>
                          <a:srgbClr val="C00000"/>
                        </a:solidFill>
                      </a:endParaRPr>
                    </a:p>
                    <a:p>
                      <a:pPr indent="28829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 smtClean="0"/>
                    </a:p>
                    <a:p>
                      <a:pPr indent="28829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 smtClean="0"/>
                        <a:t>ценности</a:t>
                      </a:r>
                      <a:r>
                        <a:rPr lang="ru-RU" sz="1400" b="1" i="1" dirty="0"/>
                        <a:t>: </a:t>
                      </a:r>
                      <a:endParaRPr lang="ru-RU" sz="1400" b="1" i="1" dirty="0" smtClean="0"/>
                    </a:p>
                    <a:p>
                      <a:pPr indent="28829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400" dirty="0" smtClean="0"/>
                        <a:t>красота</a:t>
                      </a:r>
                    </a:p>
                    <a:p>
                      <a:pPr indent="28829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400" dirty="0" smtClean="0"/>
                        <a:t>гармония</a:t>
                      </a:r>
                    </a:p>
                    <a:p>
                      <a:pPr indent="28829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400" dirty="0" smtClean="0"/>
                        <a:t>духовный </a:t>
                      </a:r>
                      <a:r>
                        <a:rPr lang="ru-RU" sz="1400" dirty="0"/>
                        <a:t>мир </a:t>
                      </a:r>
                      <a:r>
                        <a:rPr lang="ru-RU" sz="1400" dirty="0" smtClean="0"/>
                        <a:t>человека</a:t>
                      </a:r>
                    </a:p>
                    <a:p>
                      <a:pPr indent="28829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400" dirty="0" smtClean="0"/>
                        <a:t>самовыражение </a:t>
                      </a:r>
                      <a:r>
                        <a:rPr lang="ru-RU" sz="1400" dirty="0"/>
                        <a:t>личности в творчестве и </a:t>
                      </a:r>
                      <a:r>
                        <a:rPr lang="ru-RU" sz="1400" dirty="0" smtClean="0"/>
                        <a:t>искусстве</a:t>
                      </a:r>
                    </a:p>
                    <a:p>
                      <a:pPr indent="28829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400" dirty="0" smtClean="0"/>
                        <a:t> </a:t>
                      </a:r>
                      <a:r>
                        <a:rPr lang="ru-RU" sz="1400" dirty="0"/>
                        <a:t>эстетическое развитие </a:t>
                      </a:r>
                      <a:r>
                        <a:rPr lang="ru-RU" sz="1400" dirty="0" smtClean="0"/>
                        <a:t>личности</a:t>
                      </a:r>
                      <a:endParaRPr lang="ru-RU" sz="1400" i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14300" marR="114300" marT="63500" marB="63500"/>
                </a:tc>
                <a:tc>
                  <a:txBody>
                    <a:bodyPr/>
                    <a:lstStyle/>
                    <a:p>
                      <a:pPr hangingPunct="0">
                        <a:buFont typeface="Wingdings" pitchFamily="2" charset="2"/>
                        <a:buChar char="v"/>
                      </a:pPr>
                      <a:r>
                        <a:rPr lang="ru-RU" sz="1200" b="1" kern="1200" dirty="0" smtClean="0"/>
                        <a:t>Изучение</a:t>
                      </a:r>
                      <a:r>
                        <a:rPr lang="ru-RU" sz="1200" b="1" kern="1200" baseline="0" dirty="0" smtClean="0"/>
                        <a:t> </a:t>
                      </a:r>
                      <a:r>
                        <a:rPr lang="ru-RU" sz="1200" b="1" kern="1200" dirty="0" smtClean="0"/>
                        <a:t>учебных предметов, </a:t>
                      </a:r>
                    </a:p>
                    <a:p>
                      <a:pPr hangingPunct="0">
                        <a:buFont typeface="Wingdings" pitchFamily="2" charset="2"/>
                        <a:buChar char="v"/>
                      </a:pPr>
                      <a:r>
                        <a:rPr lang="ru-RU" sz="1200" b="1" kern="1200" dirty="0" smtClean="0"/>
                        <a:t>Экскурсионно-краеведческая деятельность,</a:t>
                      </a:r>
                      <a:r>
                        <a:rPr lang="ru-RU" sz="1200" b="1" kern="1200" baseline="0" dirty="0" smtClean="0"/>
                        <a:t> </a:t>
                      </a:r>
                      <a:r>
                        <a:rPr lang="ru-RU" sz="1200" b="1" kern="1200" dirty="0" smtClean="0"/>
                        <a:t>внеклассные мероприятия, шефство над памятниками культуры вблизи школы, </a:t>
                      </a:r>
                    </a:p>
                    <a:p>
                      <a:pPr hangingPunct="0">
                        <a:buFont typeface="Wingdings" pitchFamily="2" charset="2"/>
                        <a:buChar char="v"/>
                      </a:pPr>
                      <a:r>
                        <a:rPr lang="ru-RU" sz="1200" b="1" kern="1200" dirty="0" smtClean="0"/>
                        <a:t>Беседы «Красивые и некрасивые поступки»</a:t>
                      </a:r>
                    </a:p>
                    <a:p>
                      <a:pPr hangingPunct="0">
                        <a:buFont typeface="Wingdings" pitchFamily="2" charset="2"/>
                        <a:buChar char="v"/>
                      </a:pPr>
                      <a:r>
                        <a:rPr lang="ru-RU" sz="1200" b="1" kern="1200" dirty="0" smtClean="0"/>
                        <a:t>Обсуждение  телевизионных передач, компьютерных игр на предмет их этического и эстетического содержания.</a:t>
                      </a:r>
                    </a:p>
                    <a:p>
                      <a:pPr hangingPunct="0">
                        <a:buFont typeface="Wingdings" pitchFamily="2" charset="2"/>
                        <a:buChar char="v"/>
                      </a:pPr>
                      <a:r>
                        <a:rPr lang="ru-RU" sz="1200" b="1" kern="1200" dirty="0" smtClean="0"/>
                        <a:t>Различные виды творческой деятельности (сказка рядом, Масленица)</a:t>
                      </a:r>
                    </a:p>
                    <a:p>
                      <a:pPr hangingPunct="0">
                        <a:buFont typeface="Wingdings" pitchFamily="2" charset="2"/>
                        <a:buChar char="v"/>
                      </a:pPr>
                      <a:r>
                        <a:rPr lang="ru-RU" sz="1200" b="1" kern="1200" dirty="0" smtClean="0"/>
                        <a:t>Оформление класса и школы, озеленении пришкольного участка.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  <a:defRPr/>
                      </a:pPr>
                      <a:endParaRPr lang="ru-RU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4300" marR="114300" marT="63500" marB="63500"/>
                </a:tc>
              </a:tr>
            </a:tbl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9144000" cy="1357290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Основные направления и содержание духовно-нравственного развития и воспитания обучающихся</a:t>
            </a:r>
            <a:endParaRPr kumimoji="0" lang="ru-RU" sz="28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14479" y="4111242"/>
          <a:ext cx="6667506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2502"/>
                <a:gridCol w="2222502"/>
                <a:gridCol w="2222502"/>
              </a:tblGrid>
              <a:tr h="354313">
                <a:tc rowSpan="2">
                  <a:txBody>
                    <a:bodyPr/>
                    <a:lstStyle/>
                    <a:p>
                      <a:r>
                        <a:rPr lang="ru-RU" dirty="0" smtClean="0"/>
                        <a:t>Фамилия имя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ru-RU" dirty="0" smtClean="0"/>
                        <a:t>Направление  </a:t>
                      </a:r>
                      <a:r>
                        <a:rPr lang="ru-RU" sz="1800" b="1" dirty="0" smtClean="0"/>
                        <a:t>воспитание ценностного отношения к прекрасному, формирование основ эстетической культуры — эстетическое воспитание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2836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Нач</a:t>
                      </a:r>
                      <a:r>
                        <a:rPr lang="ru-RU" dirty="0" smtClean="0"/>
                        <a:t> г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Конец г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368">
                <a:tc>
                  <a:txBody>
                    <a:bodyPr/>
                    <a:lstStyle/>
                    <a:p>
                      <a:r>
                        <a:rPr lang="ru-RU" dirty="0" smtClean="0"/>
                        <a:t>Карташов Даниил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368">
                <a:tc>
                  <a:txBody>
                    <a:bodyPr/>
                    <a:lstStyle/>
                    <a:p>
                      <a:r>
                        <a:rPr lang="ru-RU" dirty="0" smtClean="0"/>
                        <a:t>Смирнов Михаил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9" name="Rectangle 7"/>
          <p:cNvSpPr>
            <a:spLocks/>
          </p:cNvSpPr>
          <p:nvPr/>
        </p:nvSpPr>
        <p:spPr bwMode="auto">
          <a:xfrm>
            <a:off x="0" y="1357298"/>
            <a:ext cx="3635375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69900" indent="-469900" algn="ctr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Традиционный взгляд: </a:t>
            </a:r>
          </a:p>
          <a:p>
            <a:pPr marL="469900" indent="-469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Воспитание</a:t>
            </a: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- передача старшими поколениями социального опыта и активное его усвоение и воспроизведение новыми поколениями.</a:t>
            </a:r>
            <a:endParaRPr lang="ru-RU" b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  <a:p>
            <a:pPr marL="469900" indent="-469900" algn="ctr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ru-RU" sz="1300" dirty="0"/>
          </a:p>
          <a:p>
            <a:pPr marL="469900" indent="-469900">
              <a:lnSpc>
                <a:spcPct val="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2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«Хорошее прошлое</a:t>
            </a:r>
          </a:p>
          <a:p>
            <a:pPr marL="469900" indent="-469900">
              <a:lnSpc>
                <a:spcPct val="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2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 положительно опасно,</a:t>
            </a:r>
          </a:p>
          <a:p>
            <a:pPr marL="469900" indent="-469900">
              <a:lnSpc>
                <a:spcPct val="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2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 если делает нас</a:t>
            </a:r>
          </a:p>
          <a:p>
            <a:pPr marL="469900" indent="-469900">
              <a:lnSpc>
                <a:spcPct val="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2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 удовлетворенными</a:t>
            </a:r>
          </a:p>
          <a:p>
            <a:pPr marL="469900" indent="-469900">
              <a:lnSpc>
                <a:spcPct val="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2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 настоящим и,</a:t>
            </a:r>
          </a:p>
          <a:p>
            <a:pPr marL="469900" indent="-469900">
              <a:lnSpc>
                <a:spcPct val="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2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 следовательно, не</a:t>
            </a:r>
          </a:p>
          <a:p>
            <a:pPr marL="469900" indent="-469900">
              <a:lnSpc>
                <a:spcPct val="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2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 готовыми к </a:t>
            </a:r>
          </a:p>
          <a:p>
            <a:pPr marL="469900" indent="-469900">
              <a:lnSpc>
                <a:spcPct val="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2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будущему»</a:t>
            </a:r>
          </a:p>
          <a:p>
            <a:pPr marL="469900" indent="-469900">
              <a:lnSpc>
                <a:spcPct val="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2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        Чарльз </a:t>
            </a:r>
            <a: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 </a:t>
            </a:r>
            <a:r>
              <a:rPr lang="ru-RU" sz="2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Элиот</a:t>
            </a:r>
          </a:p>
          <a:p>
            <a:pPr marL="469900" indent="-469900">
              <a:lnSpc>
                <a:spcPct val="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ru-RU" sz="2200" dirty="0">
              <a:solidFill>
                <a:schemeClr val="hlink"/>
              </a:solidFill>
            </a:endParaRPr>
          </a:p>
          <a:p>
            <a:pPr marL="469900" indent="-469900">
              <a:lnSpc>
                <a:spcPct val="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2200" dirty="0">
                <a:solidFill>
                  <a:schemeClr val="hlink"/>
                </a:solidFill>
              </a:rPr>
              <a:t> </a:t>
            </a:r>
          </a:p>
        </p:txBody>
      </p:sp>
      <p:sp>
        <p:nvSpPr>
          <p:cNvPr id="18440" name="Line 8"/>
          <p:cNvSpPr>
            <a:spLocks noChangeShapeType="1"/>
          </p:cNvSpPr>
          <p:nvPr/>
        </p:nvSpPr>
        <p:spPr bwMode="auto">
          <a:xfrm flipH="1" flipV="1">
            <a:off x="3779838" y="1412875"/>
            <a:ext cx="0" cy="3600450"/>
          </a:xfrm>
          <a:prstGeom prst="line">
            <a:avLst/>
          </a:prstGeom>
          <a:noFill/>
          <a:ln w="15240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8442" name="Picture 10" descr="противореч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5072074"/>
            <a:ext cx="1000132" cy="1538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5214942" y="1428736"/>
            <a:ext cx="29072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69900" indent="-469900" algn="ctr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Школа будущего: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4143372" y="1928802"/>
            <a:ext cx="5435600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9900" indent="-469900" algn="ctr">
              <a:buClr>
                <a:schemeClr val="bg1"/>
              </a:buClr>
            </a:pPr>
            <a:endParaRPr lang="ru-RU" sz="1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071934" y="2143116"/>
            <a:ext cx="5072066" cy="26289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Воспитание  -  </a:t>
            </a:r>
            <a:r>
              <a:rPr lang="ru-RU" b="1" dirty="0" smtClean="0">
                <a:solidFill>
                  <a:schemeClr val="tx1"/>
                </a:solidFill>
              </a:rPr>
              <a:t>активное социальное        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              взаимодействие взрослых и детей в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              сфере их совместного бытия (</a:t>
            </a:r>
            <a:r>
              <a:rPr lang="ru-RU" b="1" dirty="0" err="1" smtClean="0">
                <a:solidFill>
                  <a:schemeClr val="tx1"/>
                </a:solidFill>
              </a:rPr>
              <a:t>со-бытия</a:t>
            </a:r>
            <a:r>
              <a:rPr lang="ru-RU" b="1" dirty="0" smtClean="0">
                <a:solidFill>
                  <a:schemeClr val="tx1"/>
                </a:solidFill>
              </a:rPr>
              <a:t>).</a:t>
            </a:r>
          </a:p>
          <a:p>
            <a:endParaRPr lang="ru-RU" b="1" dirty="0" smtClean="0">
              <a:solidFill>
                <a:schemeClr val="tx1"/>
              </a:solidFill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 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65538" name="Picture 2" descr="http://www.goodclipart.ru/data/obuchenie/EDCATION1/21/ED051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4476011"/>
            <a:ext cx="1023932" cy="2381989"/>
          </a:xfrm>
          <a:prstGeom prst="rect">
            <a:avLst/>
          </a:prstGeom>
          <a:noFill/>
        </p:spPr>
      </p:pic>
      <p:pic>
        <p:nvPicPr>
          <p:cNvPr id="65540" name="Picture 4" descr="http://img1.liveinternet.ru/images/attach/c/3/77/367/77367161_2Dsumka.jpg"/>
          <p:cNvPicPr>
            <a:picLocks noChangeAspect="1" noChangeArrowheads="1"/>
          </p:cNvPicPr>
          <p:nvPr/>
        </p:nvPicPr>
        <p:blipFill>
          <a:blip r:embed="rId4">
            <a:lum contrast="30000"/>
          </a:blip>
          <a:srcRect r="54117"/>
          <a:stretch>
            <a:fillRect/>
          </a:stretch>
        </p:blipFill>
        <p:spPr bwMode="auto">
          <a:xfrm>
            <a:off x="4429124" y="3357562"/>
            <a:ext cx="952441" cy="183648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65542" name="Picture 6" descr="http://img1.liveinternet.ru/images/attach/c/3/77/367/77367161_2Dsumka.jpg"/>
          <p:cNvPicPr>
            <a:picLocks noChangeAspect="1" noChangeArrowheads="1"/>
          </p:cNvPicPr>
          <p:nvPr/>
        </p:nvPicPr>
        <p:blipFill>
          <a:blip r:embed="rId4">
            <a:lum contrast="30000"/>
          </a:blip>
          <a:srcRect l="45883"/>
          <a:stretch>
            <a:fillRect/>
          </a:stretch>
        </p:blipFill>
        <p:spPr bwMode="auto">
          <a:xfrm>
            <a:off x="7715272" y="3429000"/>
            <a:ext cx="1027591" cy="1714512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16" name="Стрелка вверх 15"/>
          <p:cNvSpPr/>
          <p:nvPr/>
        </p:nvSpPr>
        <p:spPr>
          <a:xfrm rot="8326673">
            <a:off x="5356053" y="5160616"/>
            <a:ext cx="305205" cy="1149675"/>
          </a:xfrm>
          <a:prstGeom prst="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верх 16"/>
          <p:cNvSpPr/>
          <p:nvPr/>
        </p:nvSpPr>
        <p:spPr>
          <a:xfrm rot="19153353">
            <a:off x="5157406" y="5279251"/>
            <a:ext cx="305205" cy="1468560"/>
          </a:xfrm>
          <a:prstGeom prst="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верх 17"/>
          <p:cNvSpPr/>
          <p:nvPr/>
        </p:nvSpPr>
        <p:spPr>
          <a:xfrm rot="5400000">
            <a:off x="6491100" y="3295850"/>
            <a:ext cx="305205" cy="1714513"/>
          </a:xfrm>
          <a:prstGeom prst="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верх 18"/>
          <p:cNvSpPr/>
          <p:nvPr/>
        </p:nvSpPr>
        <p:spPr>
          <a:xfrm rot="2155238">
            <a:off x="7277337" y="5139123"/>
            <a:ext cx="305205" cy="1149675"/>
          </a:xfrm>
          <a:prstGeom prst="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верх 19"/>
          <p:cNvSpPr/>
          <p:nvPr/>
        </p:nvSpPr>
        <p:spPr>
          <a:xfrm rot="12844170">
            <a:off x="7478006" y="5405966"/>
            <a:ext cx="305205" cy="1267594"/>
          </a:xfrm>
          <a:prstGeom prst="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верх 20"/>
          <p:cNvSpPr/>
          <p:nvPr/>
        </p:nvSpPr>
        <p:spPr>
          <a:xfrm rot="16200000">
            <a:off x="6455381" y="2974380"/>
            <a:ext cx="305205" cy="1643074"/>
          </a:xfrm>
          <a:prstGeom prst="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357298"/>
            <a:ext cx="87154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Образовательное событие </a:t>
            </a:r>
            <a:r>
              <a:rPr lang="ru-RU" b="1" i="1" dirty="0" smtClean="0"/>
              <a:t>– </a:t>
            </a:r>
            <a:r>
              <a:rPr lang="ru-RU" b="1" dirty="0" smtClean="0">
                <a:latin typeface="+mn-lt"/>
              </a:rPr>
              <a:t>совместная (ребенка и взрослого)  яркая, личностно-ориентированная, личностно-значимая образовательная деятельность, последствием которой должно стать повышение мотивации ребенка к дальнейшей познавательной деятельности, в большей степени самостоятельной (исследование, поиск, развитие…)</a:t>
            </a:r>
            <a:endParaRPr lang="ru-RU" b="1" dirty="0">
              <a:latin typeface="+mn-lt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0" y="0"/>
            <a:ext cx="9144000" cy="1357290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Образовательное</a:t>
            </a:r>
            <a:r>
              <a:rPr kumimoji="0" lang="ru-RU" sz="3200" b="0" i="0" u="none" strike="noStrike" kern="1200" cap="none" spc="0" normalizeH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событие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0" y="2500306"/>
          <a:ext cx="7429520" cy="43576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7-конечная звезда 4"/>
          <p:cNvSpPr/>
          <p:nvPr/>
        </p:nvSpPr>
        <p:spPr>
          <a:xfrm>
            <a:off x="6858016" y="2428868"/>
            <a:ext cx="2285984" cy="2143140"/>
          </a:xfrm>
          <a:prstGeom prst="star7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Образовательное событие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s30-ozr.edusite.ru/teach.png"/>
          <p:cNvPicPr>
            <a:picLocks noChangeAspect="1" noChangeArrowheads="1"/>
          </p:cNvPicPr>
          <p:nvPr/>
        </p:nvPicPr>
        <p:blipFill>
          <a:blip r:embed="rId2"/>
          <a:srcRect t="15000"/>
          <a:stretch>
            <a:fillRect/>
          </a:stretch>
        </p:blipFill>
        <p:spPr bwMode="auto">
          <a:xfrm>
            <a:off x="4000496" y="4286256"/>
            <a:ext cx="1905000" cy="242887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25"/>
            <a:ext cx="9144000" cy="4554538"/>
          </a:xfrm>
        </p:spPr>
        <p:txBody>
          <a:bodyPr/>
          <a:lstStyle/>
          <a:p>
            <a:pPr>
              <a:buNone/>
            </a:pPr>
            <a:r>
              <a:rPr lang="ru-RU" sz="2000" dirty="0" smtClean="0">
                <a:latin typeface="+mn-lt"/>
              </a:rPr>
              <a:t>          Программа воспитания и социализации обучающихся направлена на формирование </a:t>
            </a:r>
            <a:r>
              <a:rPr lang="ru-RU" sz="2000" dirty="0" smtClean="0">
                <a:solidFill>
                  <a:srgbClr val="FF0000"/>
                </a:solidFill>
                <a:latin typeface="+mn-lt"/>
              </a:rPr>
              <a:t>особого нравственного уклада школьной жизни</a:t>
            </a:r>
            <a:r>
              <a:rPr lang="ru-RU" sz="2000" dirty="0" smtClean="0">
                <a:latin typeface="+mn-lt"/>
              </a:rPr>
              <a:t>,  который</a:t>
            </a:r>
          </a:p>
          <a:p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основан на системе духовных идеалов многонационального народа России, базовых национальных ценностей, традиционных моральных норм, </a:t>
            </a:r>
          </a:p>
          <a:p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учитывает историко-культурную и этническую специфику региона,</a:t>
            </a:r>
          </a:p>
          <a:p>
            <a:pPr>
              <a:buNone/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потребности обучающихся и их родителей (законных представителей),</a:t>
            </a:r>
          </a:p>
          <a:p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включает в себя воспитательную, учебную,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внеучебную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социально значимую деятельность обучающихся, </a:t>
            </a:r>
          </a:p>
          <a:p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реализуется в совместной социально-педагогической деятельности всех социальных субъектов-участников воспитания.</a:t>
            </a:r>
          </a:p>
          <a:p>
            <a:endPara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endPara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endPara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Принципы и особенности организации содержания воспитания и социализации</a:t>
            </a:r>
            <a:endParaRPr lang="ru-RU" sz="3200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http://www.proza.ru/pics/2011/01/30/246.jpg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3357554" y="3714752"/>
            <a:ext cx="4086225" cy="2914650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1800" dirty="0" smtClean="0">
                <a:latin typeface="+mn-lt"/>
              </a:rPr>
              <a:t>           Для организации такого пространства и его полноценного функционирования требуются согласованные усилия всех социальных </a:t>
            </a:r>
            <a:r>
              <a:rPr lang="ru-RU" sz="1800" dirty="0" smtClean="0">
                <a:solidFill>
                  <a:srgbClr val="FF0000"/>
                </a:solidFill>
                <a:latin typeface="+mn-lt"/>
              </a:rPr>
              <a:t>субъектов-участников воспитания</a:t>
            </a:r>
            <a:r>
              <a:rPr lang="ru-RU" sz="1800" dirty="0" smtClean="0">
                <a:latin typeface="+mn-lt"/>
              </a:rPr>
              <a:t>:</a:t>
            </a:r>
          </a:p>
          <a:p>
            <a:pPr>
              <a:buFont typeface="Wingdings" pitchFamily="2" charset="2"/>
              <a:buChar char="ü"/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школы</a:t>
            </a:r>
          </a:p>
          <a:p>
            <a:pPr>
              <a:buFont typeface="Wingdings" pitchFamily="2" charset="2"/>
              <a:buChar char="ü"/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семьи</a:t>
            </a:r>
          </a:p>
          <a:p>
            <a:pPr>
              <a:buFont typeface="Wingdings" pitchFamily="2" charset="2"/>
              <a:buChar char="ü"/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общественных организаций, включая и детско-юношеские движения и организации</a:t>
            </a:r>
          </a:p>
          <a:p>
            <a:pPr>
              <a:buFont typeface="Wingdings" pitchFamily="2" charset="2"/>
              <a:buChar char="ü"/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учреждений дополнительного образования, культуры и спорта</a:t>
            </a:r>
          </a:p>
          <a:p>
            <a:pPr>
              <a:buFont typeface="Wingdings" pitchFamily="2" charset="2"/>
              <a:buChar char="ü"/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СМИ</a:t>
            </a:r>
          </a:p>
          <a:p>
            <a:pPr>
              <a:buFont typeface="Wingdings" pitchFamily="2" charset="2"/>
              <a:buChar char="ü"/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традиционных российских религиозных объединений.</a:t>
            </a:r>
            <a:endParaRPr lang="ru-RU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Участники-субъекты духовно-нравственного воспитания</a:t>
            </a:r>
            <a:endParaRPr kumimoji="0" lang="ru-RU" sz="28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http://arstyle.org/uploads/posts/2010-01/1263312518_1235937866_25.jpg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4381500" y="3286125"/>
            <a:ext cx="4762500" cy="3571875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ru-RU" sz="1800" dirty="0" smtClean="0">
                <a:latin typeface="+mn-lt"/>
              </a:rPr>
              <a:t>Принцип ориентации на идеал</a:t>
            </a:r>
          </a:p>
          <a:p>
            <a:pPr>
              <a:buFont typeface="+mj-lt"/>
              <a:buAutoNum type="arabicPeriod"/>
            </a:pPr>
            <a:r>
              <a:rPr lang="ru-RU" sz="1800" dirty="0" err="1" smtClean="0">
                <a:latin typeface="+mn-lt"/>
              </a:rPr>
              <a:t>Аксиологический</a:t>
            </a:r>
            <a:r>
              <a:rPr lang="ru-RU" sz="1800" dirty="0" smtClean="0">
                <a:latin typeface="+mn-lt"/>
              </a:rPr>
              <a:t> принцип</a:t>
            </a:r>
          </a:p>
          <a:p>
            <a:pPr>
              <a:buFont typeface="+mj-lt"/>
              <a:buAutoNum type="arabicPeriod"/>
            </a:pPr>
            <a:r>
              <a:rPr lang="ru-RU" sz="1800" dirty="0" smtClean="0">
                <a:latin typeface="+mn-lt"/>
              </a:rPr>
              <a:t>Принцип следования нравственному примеру</a:t>
            </a:r>
          </a:p>
          <a:p>
            <a:pPr>
              <a:buFont typeface="+mj-lt"/>
              <a:buAutoNum type="arabicPeriod"/>
            </a:pPr>
            <a:r>
              <a:rPr lang="ru-RU" sz="1800" dirty="0" smtClean="0">
                <a:latin typeface="+mn-lt"/>
              </a:rPr>
              <a:t>Принцип диалогического общения с другими</a:t>
            </a:r>
          </a:p>
          <a:p>
            <a:pPr>
              <a:buFont typeface="+mj-lt"/>
              <a:buAutoNum type="arabicPeriod"/>
            </a:pPr>
            <a:r>
              <a:rPr lang="ru-RU" sz="1800" dirty="0" smtClean="0">
                <a:latin typeface="+mn-lt"/>
              </a:rPr>
              <a:t>Принцип идентификации</a:t>
            </a:r>
          </a:p>
          <a:p>
            <a:pPr>
              <a:buFont typeface="+mj-lt"/>
              <a:buAutoNum type="arabicPeriod"/>
            </a:pPr>
            <a:r>
              <a:rPr lang="ru-RU" sz="1800" dirty="0" smtClean="0">
                <a:latin typeface="+mn-lt"/>
              </a:rPr>
              <a:t>Принцип </a:t>
            </a:r>
            <a:r>
              <a:rPr lang="ru-RU" sz="1800" dirty="0" err="1" smtClean="0">
                <a:latin typeface="+mn-lt"/>
              </a:rPr>
              <a:t>полисубъектности</a:t>
            </a:r>
            <a:r>
              <a:rPr lang="ru-RU" sz="1800" dirty="0" smtClean="0">
                <a:latin typeface="+mn-lt"/>
              </a:rPr>
              <a:t> воспитания и социализации</a:t>
            </a:r>
          </a:p>
          <a:p>
            <a:pPr>
              <a:buFont typeface="+mj-lt"/>
              <a:buAutoNum type="arabicPeriod"/>
            </a:pPr>
            <a:r>
              <a:rPr lang="ru-RU" sz="1800" dirty="0" smtClean="0">
                <a:latin typeface="+mn-lt"/>
              </a:rPr>
              <a:t>Принцип совместного решения личностно и общественно значимых проблем </a:t>
            </a:r>
          </a:p>
          <a:p>
            <a:pPr>
              <a:buFont typeface="+mj-lt"/>
              <a:buAutoNum type="arabicPeriod"/>
            </a:pPr>
            <a:r>
              <a:rPr lang="ru-RU" sz="1800" dirty="0" smtClean="0">
                <a:latin typeface="+mn-lt"/>
              </a:rPr>
              <a:t>Принцип </a:t>
            </a:r>
            <a:r>
              <a:rPr lang="ru-RU" sz="1800" dirty="0" err="1" smtClean="0">
                <a:latin typeface="+mn-lt"/>
              </a:rPr>
              <a:t>системно-деятельностной</a:t>
            </a:r>
            <a:r>
              <a:rPr lang="ru-RU" sz="1800" dirty="0" smtClean="0">
                <a:latin typeface="+mn-lt"/>
              </a:rPr>
              <a:t> организации воспитания</a:t>
            </a:r>
            <a:endParaRPr lang="ru-RU" sz="1800" dirty="0">
              <a:latin typeface="+mn-lt"/>
            </a:endParaRPr>
          </a:p>
        </p:txBody>
      </p:sp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Принципы </a:t>
            </a:r>
            <a:br>
              <a:rPr kumimoji="0" lang="ru-RU" sz="28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духовно-нравственного воспитания обучающихся</a:t>
            </a:r>
            <a:endParaRPr kumimoji="0" lang="ru-RU" sz="28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http://c.cards.imgsmail.ru/29/89/7abd2c3778e3b07601a321055efa8929.jpg"/>
          <p:cNvPicPr>
            <a:picLocks noChangeAspect="1" noChangeArrowheads="1"/>
          </p:cNvPicPr>
          <p:nvPr/>
        </p:nvPicPr>
        <p:blipFill>
          <a:blip r:embed="rId2"/>
          <a:srcRect b="6249"/>
          <a:stretch>
            <a:fillRect/>
          </a:stretch>
        </p:blipFill>
        <p:spPr bwMode="auto">
          <a:xfrm>
            <a:off x="6357950" y="4684866"/>
            <a:ext cx="2786050" cy="217313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736"/>
            <a:ext cx="8858312" cy="4929222"/>
          </a:xfrm>
        </p:spPr>
        <p:txBody>
          <a:bodyPr/>
          <a:lstStyle/>
          <a:p>
            <a:pPr lvl="0"/>
            <a:r>
              <a:rPr lang="ru-RU" sz="1800" dirty="0" smtClean="0">
                <a:latin typeface="+mn-lt"/>
              </a:rPr>
              <a:t>создание культурно-воспитательной, социально-воспитательной, эколого-воспитательной, эстетической и школьной воспитательной среды образовательного учреждения</a:t>
            </a:r>
          </a:p>
          <a:p>
            <a:pPr lvl="0"/>
            <a:r>
              <a:rPr lang="ru-RU" sz="1800" dirty="0" smtClean="0">
                <a:latin typeface="+mn-lt"/>
              </a:rPr>
              <a:t>система работы школы с семьей</a:t>
            </a:r>
          </a:p>
          <a:p>
            <a:pPr lvl="0"/>
            <a:r>
              <a:rPr lang="ru-RU" sz="1800" dirty="0" smtClean="0">
                <a:latin typeface="+mn-lt"/>
              </a:rPr>
              <a:t>взаимодействие школы с социальными субъектами воспитания</a:t>
            </a:r>
          </a:p>
          <a:p>
            <a:pPr lvl="0"/>
            <a:r>
              <a:rPr lang="ru-RU" sz="1800" dirty="0" smtClean="0">
                <a:latin typeface="+mn-lt"/>
              </a:rPr>
              <a:t>взаимодействие с учреждениями дополнительного образования, культуры и спорта;</a:t>
            </a:r>
          </a:p>
          <a:p>
            <a:pPr lvl="0"/>
            <a:r>
              <a:rPr lang="ru-RU" sz="1800" dirty="0" smtClean="0">
                <a:latin typeface="+mn-lt"/>
              </a:rPr>
              <a:t>установление и совершенствование системы </a:t>
            </a:r>
            <a:r>
              <a:rPr lang="ru-RU" sz="1800" dirty="0" err="1" smtClean="0">
                <a:latin typeface="+mn-lt"/>
              </a:rPr>
              <a:t>межпредметных</a:t>
            </a:r>
            <a:r>
              <a:rPr lang="ru-RU" sz="1800" dirty="0" smtClean="0">
                <a:latin typeface="+mn-lt"/>
              </a:rPr>
              <a:t> связей;</a:t>
            </a:r>
          </a:p>
          <a:p>
            <a:pPr lvl="0"/>
            <a:r>
              <a:rPr lang="ru-RU" sz="1800" dirty="0" smtClean="0">
                <a:latin typeface="+mn-lt"/>
              </a:rPr>
              <a:t>интеграция учебной, </a:t>
            </a:r>
            <a:r>
              <a:rPr lang="ru-RU" sz="1800" dirty="0" err="1" smtClean="0">
                <a:latin typeface="+mn-lt"/>
              </a:rPr>
              <a:t>внеучебной</a:t>
            </a:r>
            <a:r>
              <a:rPr lang="ru-RU" sz="1800" dirty="0" smtClean="0">
                <a:latin typeface="+mn-lt"/>
              </a:rPr>
              <a:t>, внешкольной, семейно-воспитательной, общественно- полезной деятельности </a:t>
            </a:r>
          </a:p>
          <a:p>
            <a:pPr lvl="0"/>
            <a:r>
              <a:rPr lang="ru-RU" sz="1800" dirty="0" smtClean="0">
                <a:latin typeface="+mn-lt"/>
              </a:rPr>
              <a:t>направленность программ воспитания и социализации обучающихся на решение проблем их личной, семейной и школьной жизни, а также проблем поселка, района, города, области, республики, края, России</a:t>
            </a:r>
          </a:p>
          <a:p>
            <a:pPr lvl="0"/>
            <a:r>
              <a:rPr lang="ru-RU" sz="1800" dirty="0" smtClean="0">
                <a:latin typeface="+mn-lt"/>
              </a:rPr>
              <a:t>педагогическая поддержка детско-юношеских и молодежных организаций и движений, содействующих духовно-нравственному развитию гражданина России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Требования к условиям реализации Программы</a:t>
            </a:r>
            <a:endParaRPr kumimoji="0" lang="ru-RU" sz="28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14282" y="1571625"/>
          <a:ext cx="8715436" cy="45545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9144000" cy="114300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Компоненты содержательного раздела </a:t>
            </a:r>
            <a:br>
              <a:rPr lang="ru-RU" sz="32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</a:br>
            <a:r>
              <a:rPr lang="ru-RU" sz="32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Основной образовательной программы</a:t>
            </a:r>
            <a:endParaRPr lang="ru-RU" sz="3200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4554538"/>
          </a:xfrm>
        </p:spPr>
        <p:txBody>
          <a:bodyPr/>
          <a:lstStyle/>
          <a:p>
            <a:pPr>
              <a:buNone/>
            </a:pPr>
            <a:r>
              <a:rPr lang="ru-RU" sz="1800" dirty="0" smtClean="0">
                <a:latin typeface="+mn-lt"/>
              </a:rPr>
              <a:t>          Для выявления результатов воспитания и социализации обучающихся используются критерии оценки уровней их </a:t>
            </a:r>
            <a:r>
              <a:rPr lang="ru-RU" sz="1800" dirty="0" err="1" smtClean="0">
                <a:latin typeface="+mn-lt"/>
              </a:rPr>
              <a:t>сформированности</a:t>
            </a:r>
            <a:r>
              <a:rPr lang="ru-RU" sz="1800" dirty="0" smtClean="0">
                <a:latin typeface="+mn-lt"/>
              </a:rPr>
              <a:t>. Условно эти уровни воспитания и социализации обучающихся можно представить таким образом:</a:t>
            </a:r>
          </a:p>
          <a:p>
            <a:pPr>
              <a:buNone/>
            </a:pPr>
            <a:endParaRPr lang="ru-RU" sz="1800" dirty="0">
              <a:latin typeface="+mn-lt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142976" y="2500306"/>
          <a:ext cx="6096000" cy="41354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268" name="Picture 4" descr="http://mir-skazki.org/images/skachat_skazki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44" y="2428868"/>
            <a:ext cx="2750363" cy="2357454"/>
          </a:xfrm>
          <a:prstGeom prst="rect">
            <a:avLst/>
          </a:prstGeom>
          <a:noFill/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0" y="214290"/>
            <a:ext cx="9144000" cy="1143000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lvl="0" algn="ctr" eaLnBrk="0" hangingPunct="0">
              <a:defRPr/>
            </a:pPr>
            <a:r>
              <a:rPr kumimoji="0" lang="ru-RU" sz="28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Уровни </a:t>
            </a:r>
            <a:r>
              <a:rPr kumimoji="0" lang="ru-RU" sz="2800" b="0" i="0" u="none" strike="noStrike" kern="1200" cap="none" spc="0" normalizeH="0" baseline="0" noProof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сформированности</a:t>
            </a:r>
            <a:r>
              <a:rPr kumimoji="0" lang="ru-RU" sz="28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результатов </a:t>
            </a:r>
          </a:p>
          <a:p>
            <a:pPr lvl="0" algn="ctr" eaLnBrk="0" hangingPunct="0">
              <a:defRPr/>
            </a:pPr>
            <a:r>
              <a:rPr kumimoji="0" lang="ru-RU" sz="28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воспитания и социализации</a:t>
            </a:r>
            <a:endParaRPr kumimoji="0" lang="ru-RU" sz="28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28992" y="6143644"/>
            <a:ext cx="5223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Ученик знает и понимает общественную жизнь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169514" y="4643446"/>
            <a:ext cx="3974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Ученик ценит общественную жизнь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000628" y="2928934"/>
            <a:ext cx="38722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Ученик самостоятельно действует</a:t>
            </a:r>
          </a:p>
          <a:p>
            <a:r>
              <a:rPr lang="ru-RU" dirty="0" smtClean="0"/>
              <a:t> в общественной жизни</a:t>
            </a:r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dirty="0" smtClean="0">
                <a:latin typeface="+mn-lt"/>
              </a:rPr>
              <a:t> </a:t>
            </a:r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Первый уровень 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сводится к тому, что у школьника имеются: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>
                <a:latin typeface="+mn-lt"/>
              </a:rPr>
              <a:t>понимание значимости получаемых знаний, обозначенных в Программе;</a:t>
            </a:r>
          </a:p>
          <a:p>
            <a:pPr lvl="0">
              <a:buFont typeface="Wingdings" pitchFamily="2" charset="2"/>
              <a:buChar char="q"/>
            </a:pPr>
            <a:r>
              <a:rPr lang="ru-RU" sz="2000" dirty="0" smtClean="0">
                <a:latin typeface="+mn-lt"/>
              </a:rPr>
              <a:t>ясное осознание того, что нравственность проявляется в поведении человека и его отношении с окружающими людьми;</a:t>
            </a:r>
          </a:p>
          <a:p>
            <a:pPr lvl="0">
              <a:buFont typeface="Wingdings" pitchFamily="2" charset="2"/>
              <a:buChar char="q"/>
            </a:pPr>
            <a:r>
              <a:rPr lang="ru-RU" sz="2000" dirty="0" smtClean="0">
                <a:latin typeface="+mn-lt"/>
              </a:rPr>
              <a:t>понимание собственной причастности к культуре своего народа, ответственности за судьбу Отечества;</a:t>
            </a:r>
          </a:p>
          <a:p>
            <a:pPr lvl="0">
              <a:buFont typeface="Wingdings" pitchFamily="2" charset="2"/>
              <a:buChar char="q"/>
            </a:pPr>
            <a:r>
              <a:rPr lang="ru-RU" sz="2000" dirty="0" smtClean="0">
                <a:latin typeface="+mn-lt"/>
              </a:rPr>
              <a:t>способность к осмыслению собственной социальной самоидентификации и своей роли в настоящей и будущей общественной деятельности;</a:t>
            </a:r>
          </a:p>
          <a:p>
            <a:pPr lvl="0">
              <a:buFont typeface="Wingdings" pitchFamily="2" charset="2"/>
              <a:buChar char="q"/>
            </a:pPr>
            <a:r>
              <a:rPr lang="ru-RU" sz="2000" dirty="0" smtClean="0">
                <a:latin typeface="+mn-lt"/>
              </a:rPr>
              <a:t>понимание необходимости вести здоровый и безопасный образ жизни и беречь окружающий мир.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285728"/>
            <a:ext cx="9144000" cy="1143000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lvl="0" algn="ctr" eaLnBrk="0" hangingPunct="0">
              <a:defRPr/>
            </a:pPr>
            <a:r>
              <a:rPr kumimoji="0" lang="ru-RU" sz="28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Уровни </a:t>
            </a:r>
            <a:r>
              <a:rPr kumimoji="0" lang="ru-RU" sz="2800" b="0" i="0" u="none" strike="noStrike" kern="1200" cap="none" spc="0" normalizeH="0" baseline="0" noProof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сформированности</a:t>
            </a:r>
            <a:r>
              <a:rPr kumimoji="0" lang="ru-RU" sz="28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результатов </a:t>
            </a:r>
          </a:p>
          <a:p>
            <a:pPr lvl="0" algn="ctr" eaLnBrk="0" hangingPunct="0">
              <a:defRPr/>
            </a:pPr>
            <a:r>
              <a:rPr kumimoji="0" lang="ru-RU" sz="28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воспитания и социализации</a:t>
            </a:r>
            <a:endParaRPr kumimoji="0" lang="ru-RU" sz="28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dirty="0" smtClean="0">
                <a:latin typeface="+mn-lt"/>
              </a:rPr>
              <a:t>   </a:t>
            </a:r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Второй уровень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предполагает, что обучающийся стремится:</a:t>
            </a:r>
          </a:p>
          <a:p>
            <a:pPr lvl="0">
              <a:buFont typeface="Wingdings" pitchFamily="2" charset="2"/>
              <a:buChar char="q"/>
            </a:pPr>
            <a:r>
              <a:rPr lang="ru-RU" sz="2000" dirty="0" smtClean="0">
                <a:latin typeface="+mn-lt"/>
              </a:rPr>
              <a:t>проявлять осознанное желание к расширению получаемых знаний, обозначенных в Программе, и развивать умения в соответствии с требованиями к личностному развитию и социализации;</a:t>
            </a:r>
          </a:p>
          <a:p>
            <a:pPr lvl="0">
              <a:buFont typeface="Wingdings" pitchFamily="2" charset="2"/>
              <a:buChar char="q"/>
            </a:pPr>
            <a:r>
              <a:rPr lang="ru-RU" sz="2000" dirty="0" smtClean="0">
                <a:latin typeface="+mn-lt"/>
              </a:rPr>
              <a:t>оценивать свои поступки (в том числе и речевые) согласно совести и с позиции норм морали;</a:t>
            </a:r>
          </a:p>
          <a:p>
            <a:pPr lvl="0">
              <a:buFont typeface="Wingdings" pitchFamily="2" charset="2"/>
              <a:buChar char="q"/>
            </a:pPr>
            <a:r>
              <a:rPr lang="ru-RU" sz="2000" dirty="0" smtClean="0">
                <a:latin typeface="+mn-lt"/>
              </a:rPr>
              <a:t>определить собственную роль как гражданина в развитии и процветании своего народа, края, страны;</a:t>
            </a:r>
          </a:p>
          <a:p>
            <a:pPr lvl="0">
              <a:buFont typeface="Wingdings" pitchFamily="2" charset="2"/>
              <a:buChar char="q"/>
            </a:pPr>
            <a:r>
              <a:rPr lang="ru-RU" sz="2000" dirty="0" smtClean="0">
                <a:latin typeface="+mn-lt"/>
              </a:rPr>
              <a:t>освоить определённый социальный и культурный опыт и присвоить базовые национальные ценности своего народа;</a:t>
            </a:r>
          </a:p>
          <a:p>
            <a:pPr lvl="0">
              <a:buFont typeface="Wingdings" pitchFamily="2" charset="2"/>
              <a:buChar char="q"/>
            </a:pPr>
            <a:r>
              <a:rPr lang="ru-RU" sz="2000" dirty="0" smtClean="0">
                <a:latin typeface="+mn-lt"/>
              </a:rPr>
              <a:t>оценивать собственное физическое, психологическое и социальное здоровье, избегать вредных привычек и проявлять готовность улучшать экологическое состояние окружающей среды.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285728"/>
            <a:ext cx="9144000" cy="1143000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lvl="0" algn="ctr" eaLnBrk="0" hangingPunct="0">
              <a:defRPr/>
            </a:pPr>
            <a:r>
              <a:rPr kumimoji="0" lang="ru-RU" sz="28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Уровни </a:t>
            </a:r>
            <a:r>
              <a:rPr kumimoji="0" lang="ru-RU" sz="2800" b="0" i="0" u="none" strike="noStrike" kern="1200" cap="none" spc="0" normalizeH="0" baseline="0" noProof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сформированности</a:t>
            </a:r>
            <a:r>
              <a:rPr kumimoji="0" lang="ru-RU" sz="28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результатов </a:t>
            </a:r>
          </a:p>
          <a:p>
            <a:pPr lvl="0" algn="ctr" eaLnBrk="0" hangingPunct="0">
              <a:defRPr/>
            </a:pPr>
            <a:r>
              <a:rPr kumimoji="0" lang="ru-RU" sz="28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воспитания и социализации</a:t>
            </a:r>
            <a:endParaRPr kumimoji="0" lang="ru-RU" sz="28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4554538"/>
          </a:xfrm>
        </p:spPr>
        <p:txBody>
          <a:bodyPr/>
          <a:lstStyle/>
          <a:p>
            <a:pPr>
              <a:buNone/>
            </a:pPr>
            <a:r>
              <a:rPr lang="ru-RU" sz="2000" i="1" dirty="0" smtClean="0">
                <a:latin typeface="+mn-lt"/>
              </a:rPr>
              <a:t>        </a:t>
            </a:r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Третий уровень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самый высокий, свидетельствует о том, что у подростка наблюдаются:  </a:t>
            </a:r>
          </a:p>
          <a:p>
            <a:pPr lvl="0">
              <a:buFont typeface="Wingdings" pitchFamily="2" charset="2"/>
              <a:buChar char="q"/>
            </a:pPr>
            <a:r>
              <a:rPr lang="ru-RU" sz="2000" dirty="0" smtClean="0">
                <a:latin typeface="+mn-lt"/>
              </a:rPr>
              <a:t>действия, которые учитывают запросы времени, собственные интересы и индивидуальные особенности и свидетельствуют о потребности личности к саморазвитию и совершенствованию;</a:t>
            </a:r>
          </a:p>
          <a:p>
            <a:pPr lvl="0">
              <a:buFont typeface="Wingdings" pitchFamily="2" charset="2"/>
              <a:buChar char="q"/>
            </a:pPr>
            <a:r>
              <a:rPr lang="ru-RU" sz="2000" dirty="0" smtClean="0">
                <a:latin typeface="+mn-lt"/>
              </a:rPr>
              <a:t>конкретные поступки, предполагающие нравственный выбор согласно голосу совести, моральным законам, этикетным нормам и осуществлять самоанализ собственных поступков и действий;</a:t>
            </a:r>
          </a:p>
          <a:p>
            <a:pPr lvl="0">
              <a:buFont typeface="Wingdings" pitchFamily="2" charset="2"/>
              <a:buChar char="q"/>
            </a:pPr>
            <a:r>
              <a:rPr lang="ru-RU" sz="2000" dirty="0" smtClean="0">
                <a:latin typeface="+mn-lt"/>
              </a:rPr>
              <a:t>потребность реагировать на явления безответственного, асоциального поведения окружающих, оценивать эстетические объекты в искусстве и действительности;</a:t>
            </a:r>
          </a:p>
          <a:p>
            <a:pPr lvl="0">
              <a:buFont typeface="Wingdings" pitchFamily="2" charset="2"/>
              <a:buChar char="q"/>
            </a:pPr>
            <a:r>
              <a:rPr lang="ru-RU" sz="2000" dirty="0" smtClean="0">
                <a:latin typeface="+mn-lt"/>
              </a:rPr>
              <a:t>собственная инициатива и активное участие в различных формах социально-культурной деятельности;</a:t>
            </a:r>
          </a:p>
          <a:p>
            <a:pPr lvl="0">
              <a:buFont typeface="Wingdings" pitchFamily="2" charset="2"/>
              <a:buChar char="q"/>
            </a:pPr>
            <a:r>
              <a:rPr lang="ru-RU" sz="2000" dirty="0" smtClean="0">
                <a:latin typeface="+mn-lt"/>
              </a:rPr>
              <a:t>достаточно устойчивая ориентация на здоровый образ жизни, безопасную жизнедеятельность, социальную самоидентификацию и контроль над собственными действиями.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285728"/>
            <a:ext cx="9144000" cy="1143000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lvl="0" algn="ctr" eaLnBrk="0" hangingPunct="0">
              <a:defRPr/>
            </a:pPr>
            <a:r>
              <a:rPr kumimoji="0" lang="ru-RU" sz="28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Уровни </a:t>
            </a:r>
            <a:r>
              <a:rPr kumimoji="0" lang="ru-RU" sz="2800" b="0" i="0" u="none" strike="noStrike" kern="1200" cap="none" spc="0" normalizeH="0" baseline="0" noProof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сформированности</a:t>
            </a:r>
            <a:r>
              <a:rPr kumimoji="0" lang="ru-RU" sz="28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результатов </a:t>
            </a:r>
          </a:p>
          <a:p>
            <a:pPr lvl="0" algn="ctr" eaLnBrk="0" hangingPunct="0">
              <a:defRPr/>
            </a:pPr>
            <a:r>
              <a:rPr kumimoji="0" lang="ru-RU" sz="28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воспитания и социализации</a:t>
            </a:r>
            <a:endParaRPr kumimoji="0" lang="ru-RU" sz="28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357553" y="3114994"/>
          <a:ext cx="523874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6248"/>
                <a:gridCol w="1746248"/>
                <a:gridCol w="1746248"/>
              </a:tblGrid>
              <a:tr h="210105">
                <a:tc rowSpan="2">
                  <a:txBody>
                    <a:bodyPr/>
                    <a:lstStyle/>
                    <a:p>
                      <a:r>
                        <a:rPr lang="ru-RU" dirty="0" smtClean="0"/>
                        <a:t>Фамилия имя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1010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Нач</a:t>
                      </a:r>
                      <a:r>
                        <a:rPr lang="ru-RU" dirty="0" smtClean="0"/>
                        <a:t> года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Конец г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105">
                <a:tc>
                  <a:txBody>
                    <a:bodyPr/>
                    <a:lstStyle/>
                    <a:p>
                      <a:r>
                        <a:rPr lang="ru-RU" dirty="0" smtClean="0"/>
                        <a:t>Карташов Даниил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уровень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уровень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105">
                <a:tc>
                  <a:txBody>
                    <a:bodyPr/>
                    <a:lstStyle/>
                    <a:p>
                      <a:r>
                        <a:rPr lang="ru-RU" dirty="0" smtClean="0"/>
                        <a:t>Смирнов Михаил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уровень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уровень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42853"/>
          <a:ext cx="9144000" cy="65008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6802" name="Picture 2" descr="http://img-fotki.yandex.ru/get/5814/89635038.55b/0_6d254_54c41eb_XL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28992" y="1714488"/>
            <a:ext cx="2338368" cy="347712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2844" y="4929198"/>
            <a:ext cx="1714511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Каким должен быть ученик? </a:t>
            </a:r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 descr="http://militaryrealestatevoice.com/files/2009/05/school-books1.jpg"/>
          <p:cNvPicPr>
            <a:picLocks noChangeAspect="1" noChangeArrowheads="1"/>
          </p:cNvPicPr>
          <p:nvPr/>
        </p:nvPicPr>
        <p:blipFill>
          <a:blip r:embed="rId2">
            <a:lum contrast="30000"/>
          </a:blip>
          <a:srcRect/>
          <a:stretch>
            <a:fillRect/>
          </a:stretch>
        </p:blipFill>
        <p:spPr bwMode="auto">
          <a:xfrm>
            <a:off x="6286512" y="1928802"/>
            <a:ext cx="2562225" cy="4248151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072494" cy="2500330"/>
          </a:xfrm>
        </p:spPr>
        <p:txBody>
          <a:bodyPr/>
          <a:lstStyle/>
          <a:p>
            <a:pPr>
              <a:buNone/>
            </a:pPr>
            <a:r>
              <a:rPr lang="ru-RU" sz="2000" dirty="0" smtClean="0">
                <a:latin typeface="+mn-lt"/>
              </a:rPr>
              <a:t>Это система диагностических исследований, направленных на 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изучение состояния воспитания;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оценку состояния воспитания;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прогноз развития воспитания;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выработку предложений мер по развитию позитивных и предупреждению выявленных негативных процессов.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142852"/>
            <a:ext cx="9144000" cy="1143000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Мониторинг эффективности реализации</a:t>
            </a:r>
            <a:br>
              <a:rPr kumimoji="0" lang="ru-RU" sz="28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Программы воспитания и социализации</a:t>
            </a:r>
            <a:endParaRPr kumimoji="0" lang="ru-RU" sz="28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4000504"/>
            <a:ext cx="778674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Методы исследования:</a:t>
            </a:r>
          </a:p>
          <a:p>
            <a:pPr>
              <a:spcBef>
                <a:spcPts val="0"/>
              </a:spcBef>
            </a:pPr>
            <a:r>
              <a:rPr lang="ru-RU" dirty="0" smtClean="0">
                <a:solidFill>
                  <a:srgbClr val="7030A0"/>
                </a:solidFill>
              </a:rPr>
              <a:t>Тестирование (метод тестов) </a:t>
            </a:r>
          </a:p>
          <a:p>
            <a:pPr>
              <a:spcBef>
                <a:spcPts val="0"/>
              </a:spcBef>
            </a:pPr>
            <a:r>
              <a:rPr lang="ru-RU" dirty="0" smtClean="0">
                <a:solidFill>
                  <a:srgbClr val="7030A0"/>
                </a:solidFill>
              </a:rPr>
              <a:t>Опрос 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      Используются следующие виды опроса: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     • </a:t>
            </a:r>
            <a:r>
              <a:rPr lang="ru-RU" i="1" dirty="0" smtClean="0"/>
              <a:t>анкетирование</a:t>
            </a:r>
            <a:endParaRPr lang="ru-RU" dirty="0" smtClean="0"/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     • </a:t>
            </a:r>
            <a:r>
              <a:rPr lang="ru-RU" i="1" dirty="0" smtClean="0"/>
              <a:t>интервью </a:t>
            </a:r>
            <a:endParaRPr lang="ru-RU" dirty="0" smtClean="0"/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     • </a:t>
            </a:r>
            <a:r>
              <a:rPr lang="ru-RU" i="1" dirty="0" smtClean="0"/>
              <a:t>беседа</a:t>
            </a:r>
            <a:endParaRPr lang="ru-RU" dirty="0" smtClean="0"/>
          </a:p>
          <a:p>
            <a:pPr>
              <a:spcBef>
                <a:spcPts val="0"/>
              </a:spcBef>
            </a:pPr>
            <a:r>
              <a:rPr lang="ru-RU" i="1" dirty="0" smtClean="0">
                <a:solidFill>
                  <a:srgbClr val="7030A0"/>
                </a:solidFill>
              </a:rPr>
              <a:t>Психолого-педагогическое наблюдение .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      </a:t>
            </a:r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sz="2000" dirty="0" smtClean="0">
                <a:latin typeface="+mn-lt"/>
              </a:rPr>
              <a:t>принцип системности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>
                <a:latin typeface="+mn-lt"/>
              </a:rPr>
              <a:t>принцип </a:t>
            </a:r>
            <a:r>
              <a:rPr lang="ru-RU" sz="2000" dirty="0" err="1" smtClean="0">
                <a:latin typeface="+mn-lt"/>
              </a:rPr>
              <a:t>личностно-социально-деятельностного</a:t>
            </a:r>
            <a:r>
              <a:rPr lang="ru-RU" sz="2000" dirty="0" smtClean="0">
                <a:latin typeface="+mn-lt"/>
              </a:rPr>
              <a:t> подхода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>
                <a:latin typeface="+mn-lt"/>
              </a:rPr>
              <a:t>принцип объективности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>
                <a:latin typeface="+mn-lt"/>
              </a:rPr>
              <a:t>принцип детерминизма (причинной обусловленности)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>
                <a:latin typeface="+mn-lt"/>
              </a:rPr>
              <a:t>принцип признания безусловного уважения прав</a:t>
            </a:r>
            <a:endParaRPr lang="ru-RU" sz="2000" dirty="0">
              <a:latin typeface="+mn-lt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142852"/>
            <a:ext cx="9144000" cy="1143000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Основные принципы мониторинга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эффективности реализации</a:t>
            </a:r>
            <a:br>
              <a:rPr kumimoji="0" lang="ru-RU" sz="28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Программы воспитания и социализации</a:t>
            </a:r>
            <a:endParaRPr kumimoji="0" lang="ru-RU" sz="28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9634" name="Picture 2" descr="http://bm.img.com.ua/img/prikol/images/large/9/8/145489_249413.jpg"/>
          <p:cNvPicPr>
            <a:picLocks noChangeAspect="1" noChangeArrowheads="1"/>
          </p:cNvPicPr>
          <p:nvPr/>
        </p:nvPicPr>
        <p:blipFill>
          <a:blip r:embed="rId2"/>
          <a:srcRect b="11874"/>
          <a:stretch>
            <a:fillRect/>
          </a:stretch>
        </p:blipFill>
        <p:spPr bwMode="auto">
          <a:xfrm>
            <a:off x="3714744" y="3357562"/>
            <a:ext cx="3076575" cy="3357586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im.haberturk.com/2011/02/21/603162_detay.jpg?-62169989992"/>
          <p:cNvPicPr>
            <a:picLocks noChangeAspect="1" noChangeArrowheads="1"/>
          </p:cNvPicPr>
          <p:nvPr/>
        </p:nvPicPr>
        <p:blipFill>
          <a:blip r:embed="rId2"/>
          <a:srcRect t="12584"/>
          <a:stretch>
            <a:fillRect/>
          </a:stretch>
        </p:blipFill>
        <p:spPr bwMode="auto">
          <a:xfrm>
            <a:off x="5024428" y="3157491"/>
            <a:ext cx="4119572" cy="3700509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Положительная динамика</a:t>
            </a:r>
            <a:r>
              <a:rPr lang="ru-RU" sz="2000" dirty="0" smtClean="0">
                <a:latin typeface="+mn-lt"/>
              </a:rPr>
              <a:t>— увеличение значений выделенных показателей воспитания и социализации обучающихся на данном этапе по сравнению с результатами контрольного этапа исследования.</a:t>
            </a:r>
          </a:p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Инертность</a:t>
            </a:r>
            <a:r>
              <a:rPr lang="ru-RU" sz="20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ru-RU" sz="2000" dirty="0" smtClean="0">
                <a:latin typeface="+mn-lt"/>
              </a:rPr>
              <a:t>положительной </a:t>
            </a: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динамики</a:t>
            </a:r>
            <a:r>
              <a:rPr lang="ru-RU" sz="2000" dirty="0" smtClean="0">
                <a:latin typeface="+mn-lt"/>
              </a:rPr>
              <a:t>  подразумевает отсутствие характеристик положительной динамики и возможное увеличение отрицательных значений показателей воспитания и социализации обучающихся на данном  этапе по сравнению с результатами контрольного этапа исследования .</a:t>
            </a:r>
          </a:p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Устойчивость</a:t>
            </a:r>
            <a:r>
              <a:rPr lang="ru-RU" sz="20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ru-RU" sz="2000" dirty="0" smtClean="0">
                <a:latin typeface="+mn-lt"/>
              </a:rPr>
              <a:t>исследуемых показателей духовно-нравственного развития, воспитания и социализации обучающихся .</a:t>
            </a:r>
          </a:p>
          <a:p>
            <a:endParaRPr lang="ru-RU" sz="1800" dirty="0">
              <a:latin typeface="+mn-lt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214290"/>
            <a:ext cx="9144000" cy="1143000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Критерии эффективности реализации Программы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28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www.edu.cap.ru/Home/3885/foto_news/sen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4043375"/>
            <a:ext cx="4500594" cy="28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4554538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ru-RU" sz="2400" dirty="0" smtClean="0"/>
              <a:t>       </a:t>
            </a:r>
            <a:r>
              <a:rPr lang="ru-RU" sz="2000" dirty="0" smtClean="0">
                <a:latin typeface="+mn-lt"/>
              </a:rPr>
              <a:t>Одна из особенностей ФГОС заключается в том, что он расширяет самостоятельность, инициативу и ответственность ОУ в реализации основной образовательной программы начального общего образования.  </a:t>
            </a:r>
          </a:p>
          <a:p>
            <a:pPr>
              <a:buFont typeface="Arial" charset="0"/>
              <a:buNone/>
              <a:defRPr/>
            </a:pPr>
            <a:r>
              <a:rPr lang="ru-RU" sz="2000" dirty="0" smtClean="0">
                <a:latin typeface="+mn-lt"/>
              </a:rPr>
              <a:t>           Хочется надеяться, что творческая и самостоятельная работа педагогов по разработке и реализации Программы воспитания и социализации обучающихся поможет обрести каждой школе второе дыхание – </a:t>
            </a:r>
          </a:p>
          <a:p>
            <a:pPr algn="ctr">
              <a:buFont typeface="Arial" charset="0"/>
              <a:buNone/>
              <a:defRPr/>
            </a:pPr>
            <a:r>
              <a:rPr lang="ru-RU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интересную, насыщенную жизнь!</a:t>
            </a:r>
            <a:endParaRPr lang="ru-RU" sz="24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357166"/>
            <a:ext cx="721523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Спасибо за внимание!</a:t>
            </a:r>
            <a:endParaRPr lang="ru-RU" sz="4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-500098" y="1428736"/>
          <a:ext cx="10001320" cy="52864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Содержание Программы, </a:t>
            </a:r>
            <a:br>
              <a:rPr lang="ru-RU" sz="32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</a:br>
            <a:r>
              <a:rPr lang="ru-RU" sz="32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направления, строение</a:t>
            </a:r>
            <a:endParaRPr lang="ru-RU" sz="3200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heel spokes="3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682" name="Picture 2" descr="http://www.rootsweb.ancestry.com/~txddudc/assignmentsfordiscussion.jpg"/>
          <p:cNvPicPr>
            <a:picLocks noChangeAspect="1" noChangeArrowheads="1"/>
          </p:cNvPicPr>
          <p:nvPr/>
        </p:nvPicPr>
        <p:blipFill>
          <a:blip r:embed="rId2">
            <a:lum contrast="30000"/>
          </a:blip>
          <a:srcRect b="2062"/>
          <a:stretch>
            <a:fillRect/>
          </a:stretch>
        </p:blipFill>
        <p:spPr bwMode="auto">
          <a:xfrm>
            <a:off x="928662" y="0"/>
            <a:ext cx="6858048" cy="6930984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785918" y="571480"/>
            <a:ext cx="3786214" cy="7000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14480" y="1643050"/>
            <a:ext cx="4071966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85918" y="2285992"/>
            <a:ext cx="3929090" cy="11430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  </a:t>
            </a: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http://school394.ru/sites/default/files/languages/imgpreview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1" y="5178268"/>
            <a:ext cx="2071670" cy="167973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8643998" cy="4554538"/>
          </a:xfrm>
        </p:spPr>
        <p:txBody>
          <a:bodyPr/>
          <a:lstStyle/>
          <a:p>
            <a:pPr>
              <a:buNone/>
            </a:pPr>
            <a:r>
              <a:rPr lang="ru-RU" sz="1800" dirty="0" smtClean="0">
                <a:latin typeface="+mn-lt"/>
              </a:rPr>
              <a:t>1) Диагностика может быть только комплексной – сочетающей как тестовые формы, так и результаты наблюдения поведения обучающихся в реальной жизни .</a:t>
            </a:r>
          </a:p>
          <a:p>
            <a:pPr>
              <a:buNone/>
            </a:pPr>
            <a:r>
              <a:rPr lang="ru-RU" sz="1800" dirty="0" smtClean="0">
                <a:latin typeface="+mn-lt"/>
              </a:rPr>
              <a:t>2) Необходим комплекс мер для предотвращения развития лицемерия подростков в результате воспитательной работы с ними.</a:t>
            </a:r>
          </a:p>
          <a:p>
            <a:pPr>
              <a:buNone/>
            </a:pPr>
            <a:r>
              <a:rPr lang="ru-RU" sz="1800" dirty="0" smtClean="0">
                <a:latin typeface="+mn-lt"/>
              </a:rPr>
              <a:t>3) Результаты наблюдения – это по большей части субъективное мнение (педагога, родителя, самих обучающихся), которое следует отделять от личного отношения к тому или иному ученику. </a:t>
            </a:r>
          </a:p>
          <a:p>
            <a:pPr>
              <a:buNone/>
            </a:pPr>
            <a:r>
              <a:rPr lang="ru-RU" sz="1800" dirty="0" smtClean="0">
                <a:latin typeface="+mn-lt"/>
              </a:rPr>
              <a:t>4) С интерпретацией данных результатов надо быть предельно осторожными.</a:t>
            </a:r>
          </a:p>
          <a:p>
            <a:pPr>
              <a:buNone/>
            </a:pPr>
            <a:r>
              <a:rPr lang="ru-RU" sz="1800" dirty="0" smtClean="0">
                <a:latin typeface="+mn-lt"/>
              </a:rPr>
              <a:t>5) Индикаторами результативности воспитательной работы педагога, школы являются средние показатели его учеников,  которые должны учитывать разницу между ситуацией в начале работы педагога и в конце этой работы , возрастные изменения подростков, объективно влияющие на их характер и поведение. И не забывайте,  что педагог и школа – лишь ЧАСТЬ той общественной среды, жизнь в которой реально определяет результаты воспитания школьников.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214290"/>
            <a:ext cx="9144000" cy="1143000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lvl="0" algn="ctr" eaLnBrk="0" hangingPunct="0">
              <a:defRPr/>
            </a:pPr>
            <a:r>
              <a:rPr kumimoji="0" lang="ru-RU" sz="28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При диагностировании результатов </a:t>
            </a:r>
          </a:p>
          <a:p>
            <a:pPr lvl="0" algn="ctr" eaLnBrk="0" hangingPunct="0">
              <a:defRPr/>
            </a:pPr>
            <a:r>
              <a:rPr kumimoji="0" lang="ru-RU" sz="28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воспитания и социализации ПОМНИТЕ:</a:t>
            </a:r>
            <a:endParaRPr kumimoji="0" lang="ru-RU" sz="28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4414" y="6143644"/>
            <a:ext cx="221457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Нужно или нет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215206" y="5214950"/>
            <a:ext cx="1643074" cy="16430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55453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dirty="0" smtClean="0"/>
              <a:t> </a:t>
            </a:r>
            <a:r>
              <a:rPr lang="ru-RU" sz="2400" dirty="0" smtClean="0">
                <a:latin typeface="+mn-lt"/>
              </a:rPr>
              <a:t>Целью воспитания и социализации обучающихся является </a:t>
            </a:r>
            <a:r>
              <a:rPr lang="ru-RU" sz="2400" dirty="0" smtClean="0">
                <a:solidFill>
                  <a:srgbClr val="FF0000"/>
                </a:solidFill>
                <a:latin typeface="+mn-lt"/>
              </a:rPr>
              <a:t>воспитание, социально-педагогическая поддержка становления и развития высоконравственного, ответственного, инициативного и компетентного гражданина России.</a:t>
            </a:r>
          </a:p>
          <a:p>
            <a:pPr>
              <a:spcBef>
                <a:spcPts val="0"/>
              </a:spcBef>
              <a:buNone/>
            </a:pPr>
            <a:endParaRPr lang="ru-RU" sz="2400" dirty="0">
              <a:latin typeface="+mn-lt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285728"/>
            <a:ext cx="9144000" cy="1143000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Цели и задачи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воспитания и социализации обучающихся</a:t>
            </a:r>
            <a:endParaRPr kumimoji="0" lang="ru-RU" sz="32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3705152"/>
            <a:ext cx="2428892" cy="3008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http://img1.liveinternet.ru/images/attach/c/1/61/661/61661542_000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3623174"/>
            <a:ext cx="2428860" cy="323482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8929718" cy="4768865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1900" dirty="0" smtClean="0">
                <a:latin typeface="+mn-lt"/>
              </a:rPr>
              <a:t>формирование способности к духовному развитию— «становиться лучше»;</a:t>
            </a:r>
          </a:p>
          <a:p>
            <a:pPr>
              <a:spcBef>
                <a:spcPts val="0"/>
              </a:spcBef>
            </a:pPr>
            <a:r>
              <a:rPr lang="ru-RU" sz="1900" dirty="0" smtClean="0">
                <a:latin typeface="+mn-lt"/>
              </a:rPr>
              <a:t>укрепление нравственности;</a:t>
            </a:r>
          </a:p>
          <a:p>
            <a:pPr>
              <a:spcBef>
                <a:spcPts val="0"/>
              </a:spcBef>
            </a:pPr>
            <a:r>
              <a:rPr lang="ru-RU" sz="1900" dirty="0" smtClean="0">
                <a:latin typeface="+mn-lt"/>
              </a:rPr>
              <a:t>формирование основ нравственного самосознания личности (совести); </a:t>
            </a:r>
          </a:p>
          <a:p>
            <a:pPr>
              <a:spcBef>
                <a:spcPts val="0"/>
              </a:spcBef>
            </a:pPr>
            <a:r>
              <a:rPr lang="ru-RU" sz="1900" dirty="0" smtClean="0">
                <a:latin typeface="+mn-lt"/>
              </a:rPr>
              <a:t>формирование нравственного смысла учения, социально-ориентированной и общественно полезной деятельности;</a:t>
            </a:r>
          </a:p>
          <a:p>
            <a:pPr>
              <a:spcBef>
                <a:spcPts val="0"/>
              </a:spcBef>
            </a:pPr>
            <a:r>
              <a:rPr lang="ru-RU" sz="1900" dirty="0" smtClean="0">
                <a:latin typeface="+mn-lt"/>
              </a:rPr>
              <a:t>формирование морали;</a:t>
            </a:r>
          </a:p>
          <a:p>
            <a:pPr>
              <a:spcBef>
                <a:spcPts val="0"/>
              </a:spcBef>
            </a:pPr>
            <a:r>
              <a:rPr lang="ru-RU" sz="1900" dirty="0" smtClean="0">
                <a:latin typeface="+mn-lt"/>
              </a:rPr>
              <a:t>усвоение обучающимся базовых национальных ценностей;</a:t>
            </a:r>
          </a:p>
          <a:p>
            <a:pPr>
              <a:spcBef>
                <a:spcPts val="0"/>
              </a:spcBef>
            </a:pPr>
            <a:r>
              <a:rPr lang="ru-RU" sz="1900" dirty="0" smtClean="0">
                <a:latin typeface="+mn-lt"/>
              </a:rPr>
              <a:t>укрепление у подростка позитивной нравственной самооценки, самоуважения и жизненного оптимизма;</a:t>
            </a:r>
          </a:p>
          <a:p>
            <a:pPr>
              <a:spcBef>
                <a:spcPts val="0"/>
              </a:spcBef>
            </a:pPr>
            <a:r>
              <a:rPr lang="ru-RU" sz="1900" dirty="0" smtClean="0">
                <a:latin typeface="+mn-lt"/>
              </a:rPr>
              <a:t>развитие эстетических потребностей, ценностей и чувств;</a:t>
            </a:r>
          </a:p>
          <a:p>
            <a:pPr>
              <a:spcBef>
                <a:spcPts val="0"/>
              </a:spcBef>
            </a:pPr>
            <a:r>
              <a:rPr lang="ru-RU" sz="1900" dirty="0" smtClean="0">
                <a:latin typeface="+mn-lt"/>
              </a:rPr>
              <a:t>развитие способности открыто выражать и отстаивать свою нравственно позицию;</a:t>
            </a:r>
          </a:p>
          <a:p>
            <a:pPr>
              <a:spcBef>
                <a:spcPts val="0"/>
              </a:spcBef>
            </a:pPr>
            <a:r>
              <a:rPr lang="ru-RU" sz="1900" dirty="0" smtClean="0">
                <a:latin typeface="+mn-lt"/>
              </a:rPr>
              <a:t>развитие самостоятельности;</a:t>
            </a:r>
          </a:p>
          <a:p>
            <a:pPr>
              <a:spcBef>
                <a:spcPts val="0"/>
              </a:spcBef>
            </a:pPr>
            <a:r>
              <a:rPr lang="ru-RU" sz="1900" dirty="0" smtClean="0">
                <a:latin typeface="+mn-lt"/>
              </a:rPr>
              <a:t>развитие трудолюбия;</a:t>
            </a:r>
          </a:p>
          <a:p>
            <a:pPr>
              <a:spcBef>
                <a:spcPts val="0"/>
              </a:spcBef>
            </a:pPr>
            <a:r>
              <a:rPr lang="ru-RU" sz="1900" dirty="0" smtClean="0">
                <a:latin typeface="+mn-lt"/>
              </a:rPr>
              <a:t>осознание нравственного значения будущего профессионального выбора;</a:t>
            </a:r>
          </a:p>
          <a:p>
            <a:pPr>
              <a:spcBef>
                <a:spcPts val="0"/>
              </a:spcBef>
            </a:pPr>
            <a:r>
              <a:rPr lang="ru-RU" sz="1900" dirty="0" smtClean="0">
                <a:latin typeface="+mn-lt"/>
              </a:rPr>
              <a:t>осознание подростком ценности человеческой жизни;</a:t>
            </a:r>
          </a:p>
          <a:p>
            <a:pPr>
              <a:spcBef>
                <a:spcPts val="0"/>
              </a:spcBef>
            </a:pPr>
            <a:r>
              <a:rPr lang="ru-RU" sz="1900" dirty="0" smtClean="0">
                <a:latin typeface="+mn-lt"/>
              </a:rPr>
              <a:t>формирование экологической культуры, культуры здорового и безопасного образа жизни.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 области формирования личностной культуры</a:t>
            </a:r>
            <a:endParaRPr kumimoji="0" lang="ru-RU" sz="32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2" name="Picture 4" descr="http://education-portal.com/cimages/multimages/16/student-social-networ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3993" y="4000495"/>
            <a:ext cx="3810007" cy="2857505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ru-RU" sz="1800" dirty="0" smtClean="0">
                <a:latin typeface="+mn-lt"/>
              </a:rPr>
              <a:t>•</a:t>
            </a:r>
            <a:r>
              <a:rPr lang="ru-RU" sz="1900" dirty="0" smtClean="0">
                <a:latin typeface="+mn-lt"/>
              </a:rPr>
              <a:t> формирование российской гражданской идентичности;</a:t>
            </a:r>
          </a:p>
          <a:p>
            <a:pPr>
              <a:spcBef>
                <a:spcPts val="0"/>
              </a:spcBef>
              <a:buNone/>
            </a:pPr>
            <a:r>
              <a:rPr lang="ru-RU" sz="1900" dirty="0" smtClean="0">
                <a:latin typeface="+mn-lt"/>
              </a:rPr>
              <a:t>• укрепление веры в Россию, чувства личной ответственности за Отечество;</a:t>
            </a:r>
          </a:p>
          <a:p>
            <a:pPr>
              <a:spcBef>
                <a:spcPts val="0"/>
              </a:spcBef>
              <a:buNone/>
            </a:pPr>
            <a:r>
              <a:rPr lang="ru-RU" sz="1900" dirty="0" smtClean="0">
                <a:latin typeface="+mn-lt"/>
              </a:rPr>
              <a:t>• развитие патриотизма и гражданской солидарности;</a:t>
            </a:r>
          </a:p>
          <a:p>
            <a:pPr>
              <a:spcBef>
                <a:spcPts val="0"/>
              </a:spcBef>
              <a:buNone/>
            </a:pPr>
            <a:r>
              <a:rPr lang="ru-RU" sz="1900" dirty="0" smtClean="0">
                <a:latin typeface="+mn-lt"/>
              </a:rPr>
              <a:t>• развитие навыков сотрудничества с педагогами, сверстниками, родителями, старшими и младшими;</a:t>
            </a:r>
          </a:p>
          <a:p>
            <a:pPr>
              <a:spcBef>
                <a:spcPts val="0"/>
              </a:spcBef>
              <a:buNone/>
            </a:pPr>
            <a:r>
              <a:rPr lang="ru-RU" sz="1900" dirty="0" smtClean="0">
                <a:latin typeface="+mn-lt"/>
              </a:rPr>
              <a:t>• формирование первичных навыков успешной социализации,;</a:t>
            </a:r>
          </a:p>
          <a:p>
            <a:pPr>
              <a:spcBef>
                <a:spcPts val="0"/>
              </a:spcBef>
              <a:buNone/>
            </a:pPr>
            <a:r>
              <a:rPr lang="ru-RU" sz="1900" dirty="0" smtClean="0">
                <a:latin typeface="+mn-lt"/>
              </a:rPr>
              <a:t>• формирование у подростков социальных компетенций;</a:t>
            </a:r>
          </a:p>
          <a:p>
            <a:pPr>
              <a:spcBef>
                <a:spcPts val="0"/>
              </a:spcBef>
              <a:buNone/>
            </a:pPr>
            <a:r>
              <a:rPr lang="ru-RU" sz="1900" dirty="0" smtClean="0">
                <a:latin typeface="+mn-lt"/>
              </a:rPr>
              <a:t>• укрепление доверия к другим людям, у государству;</a:t>
            </a:r>
          </a:p>
          <a:p>
            <a:pPr>
              <a:spcBef>
                <a:spcPts val="0"/>
              </a:spcBef>
              <a:buNone/>
            </a:pPr>
            <a:r>
              <a:rPr lang="ru-RU" sz="1900" dirty="0" smtClean="0">
                <a:latin typeface="+mn-lt"/>
              </a:rPr>
              <a:t>• развитие доброжелательности и эмоциональной отзывчивости, понимания и сопереживания;</a:t>
            </a:r>
          </a:p>
          <a:p>
            <a:pPr>
              <a:spcBef>
                <a:spcPts val="0"/>
              </a:spcBef>
              <a:buNone/>
            </a:pPr>
            <a:r>
              <a:rPr lang="ru-RU" sz="1900" dirty="0" smtClean="0">
                <a:latin typeface="+mn-lt"/>
              </a:rPr>
              <a:t>• усвоение гуманистических и демократических ценностных ориентаций;</a:t>
            </a:r>
          </a:p>
          <a:p>
            <a:pPr>
              <a:spcBef>
                <a:spcPts val="0"/>
              </a:spcBef>
              <a:buNone/>
            </a:pPr>
            <a:r>
              <a:rPr lang="ru-RU" sz="1900" dirty="0" smtClean="0">
                <a:latin typeface="+mn-lt"/>
              </a:rPr>
              <a:t>• формирование культуры межэтнического общения, уважения к культурным, религиозным традициям, образу жизни представителей народов России.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 области формирования социальной культуры</a:t>
            </a:r>
            <a:endParaRPr kumimoji="0" lang="ru-RU" sz="32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ttp://img-fotki.yandex.ru/get/3209/mistina.1e/0_24745_c27630d1_L"/>
          <p:cNvPicPr>
            <a:picLocks noChangeAspect="1" noChangeArrowheads="1"/>
          </p:cNvPicPr>
          <p:nvPr/>
        </p:nvPicPr>
        <p:blipFill>
          <a:blip r:embed="rId2">
            <a:lum contrast="10000"/>
          </a:blip>
          <a:srcRect b="7188"/>
          <a:stretch>
            <a:fillRect/>
          </a:stretch>
        </p:blipFill>
        <p:spPr bwMode="auto">
          <a:xfrm>
            <a:off x="4102848" y="3929066"/>
            <a:ext cx="5041152" cy="292893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1800" dirty="0" smtClean="0">
                <a:latin typeface="+mn-lt"/>
              </a:rPr>
              <a:t>• </a:t>
            </a:r>
            <a:r>
              <a:rPr lang="ru-RU" sz="1900" dirty="0" smtClean="0">
                <a:latin typeface="+mn-lt"/>
              </a:rPr>
              <a:t>укрепление отношения к семье как основе российского общества;</a:t>
            </a:r>
          </a:p>
          <a:p>
            <a:pPr>
              <a:buNone/>
            </a:pPr>
            <a:r>
              <a:rPr lang="ru-RU" sz="1900" dirty="0" smtClean="0">
                <a:latin typeface="+mn-lt"/>
              </a:rPr>
              <a:t>• формирование представлений о значении семьи для устойчивого и успешного развития человека;</a:t>
            </a:r>
          </a:p>
          <a:p>
            <a:pPr>
              <a:buNone/>
            </a:pPr>
            <a:r>
              <a:rPr lang="ru-RU" sz="1900" dirty="0" smtClean="0">
                <a:latin typeface="+mn-lt"/>
              </a:rPr>
              <a:t>• укрепление у обучающегося уважительного отношения к родителям, осознанного, заботливого отношения к старшим и младшим;</a:t>
            </a:r>
          </a:p>
          <a:p>
            <a:pPr>
              <a:buNone/>
            </a:pPr>
            <a:r>
              <a:rPr lang="ru-RU" sz="1900" dirty="0" smtClean="0">
                <a:latin typeface="+mn-lt"/>
              </a:rPr>
              <a:t>• усвоение нравственных ценностей семейной жизни;</a:t>
            </a:r>
          </a:p>
          <a:p>
            <a:pPr>
              <a:buNone/>
            </a:pPr>
            <a:r>
              <a:rPr lang="ru-RU" sz="1900" dirty="0" smtClean="0">
                <a:latin typeface="+mn-lt"/>
              </a:rPr>
              <a:t>• формирование начального опыта заботы о социально-психологическом благополучии своей семьи;</a:t>
            </a:r>
          </a:p>
          <a:p>
            <a:pPr>
              <a:buNone/>
            </a:pPr>
            <a:r>
              <a:rPr lang="ru-RU" sz="1900" dirty="0" smtClean="0">
                <a:latin typeface="+mn-lt"/>
              </a:rPr>
              <a:t>• знание традиций своей семьи, культурно-исторических и этнических традиций семей своего народа, других народов России.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 области формирования семейной культуры</a:t>
            </a:r>
            <a:endParaRPr kumimoji="0" lang="ru-RU" sz="32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1285860"/>
          <a:ext cx="9001156" cy="557214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4064081"/>
                <a:gridCol w="4937075"/>
              </a:tblGrid>
              <a:tr h="69523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Направление, ценности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/>
                        <a:t>Виды деятельности и формы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/>
                        <a:t> занятий с обучающимися</a:t>
                      </a:r>
                      <a:endParaRPr lang="ru-RU" dirty="0"/>
                    </a:p>
                  </a:txBody>
                  <a:tcPr/>
                </a:tc>
              </a:tr>
              <a:tr h="4876908">
                <a:tc>
                  <a:txBody>
                    <a:bodyPr/>
                    <a:lstStyle/>
                    <a:p>
                      <a:pPr marL="228600" indent="-2286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1800" b="1" u="sng" dirty="0" smtClean="0">
                          <a:solidFill>
                            <a:srgbClr val="C00000"/>
                          </a:solidFill>
                        </a:rPr>
                        <a:t>воспитание </a:t>
                      </a:r>
                      <a:r>
                        <a:rPr lang="ru-RU" sz="1800" b="1" u="sng" dirty="0">
                          <a:solidFill>
                            <a:srgbClr val="C00000"/>
                          </a:solidFill>
                        </a:rPr>
                        <a:t>гражданственности, патриотизма, уважения к правам, свободам и обязанностям </a:t>
                      </a:r>
                      <a:r>
                        <a:rPr lang="ru-RU" sz="1800" b="1" u="sng" dirty="0" smtClean="0">
                          <a:solidFill>
                            <a:srgbClr val="C00000"/>
                          </a:solidFill>
                        </a:rPr>
                        <a:t>человека</a:t>
                      </a:r>
                      <a:endParaRPr lang="ru-RU" sz="1800" u="sng" dirty="0" smtClean="0">
                        <a:solidFill>
                          <a:srgbClr val="C00000"/>
                        </a:solidFill>
                      </a:endParaRPr>
                    </a:p>
                    <a:p>
                      <a:pPr marL="228600" indent="-2286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1800" b="1" i="1" dirty="0" smtClean="0"/>
                        <a:t>Ценности:</a:t>
                      </a:r>
                    </a:p>
                    <a:p>
                      <a:pPr marL="228600" indent="-2286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600" b="1" dirty="0" smtClean="0"/>
                        <a:t>любовь </a:t>
                      </a:r>
                      <a:r>
                        <a:rPr lang="ru-RU" sz="1600" b="1" dirty="0"/>
                        <a:t>к России, своему народу, своему </a:t>
                      </a:r>
                      <a:r>
                        <a:rPr lang="ru-RU" sz="1600" b="1" dirty="0" smtClean="0"/>
                        <a:t>краю </a:t>
                      </a:r>
                    </a:p>
                    <a:p>
                      <a:pPr marL="228600" indent="-2286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600" b="1" dirty="0" smtClean="0"/>
                        <a:t>гражданское общество</a:t>
                      </a:r>
                    </a:p>
                    <a:p>
                      <a:pPr marL="228600" indent="-2286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600" b="1" dirty="0" smtClean="0"/>
                        <a:t>поликультурный мир </a:t>
                      </a:r>
                    </a:p>
                    <a:p>
                      <a:pPr marL="228600" indent="-2286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600" b="1" dirty="0" smtClean="0"/>
                        <a:t>свобода </a:t>
                      </a:r>
                      <a:r>
                        <a:rPr lang="ru-RU" sz="1600" b="1" dirty="0"/>
                        <a:t>личная и </a:t>
                      </a:r>
                      <a:r>
                        <a:rPr lang="ru-RU" sz="1600" b="1" dirty="0" smtClean="0"/>
                        <a:t>национальная</a:t>
                      </a:r>
                    </a:p>
                    <a:p>
                      <a:pPr marL="228600" indent="-2286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600" b="1" dirty="0" smtClean="0"/>
                        <a:t>доверие </a:t>
                      </a:r>
                      <a:r>
                        <a:rPr lang="ru-RU" sz="1600" b="1" dirty="0"/>
                        <a:t>к людям, институтам государства и гражданского </a:t>
                      </a:r>
                      <a:r>
                        <a:rPr lang="ru-RU" sz="1600" b="1" dirty="0" smtClean="0"/>
                        <a:t>общества</a:t>
                      </a:r>
                    </a:p>
                    <a:p>
                      <a:pPr marL="228600" indent="-2286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600" b="1" dirty="0" smtClean="0"/>
                        <a:t>социальная солидарность</a:t>
                      </a:r>
                    </a:p>
                    <a:p>
                      <a:pPr marL="228600" indent="-2286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600" b="1" dirty="0" smtClean="0"/>
                        <a:t>мир </a:t>
                      </a:r>
                      <a:r>
                        <a:rPr lang="ru-RU" sz="1600" b="1" dirty="0"/>
                        <a:t>во всём </a:t>
                      </a:r>
                      <a:r>
                        <a:rPr lang="ru-RU" sz="1600" b="1" dirty="0" smtClean="0"/>
                        <a:t>мире</a:t>
                      </a:r>
                    </a:p>
                    <a:p>
                      <a:pPr marL="228600" indent="-2286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600" b="1" dirty="0" smtClean="0"/>
                        <a:t>многообразие </a:t>
                      </a:r>
                      <a:r>
                        <a:rPr lang="ru-RU" sz="1600" b="1" dirty="0"/>
                        <a:t>и уважение культур и </a:t>
                      </a:r>
                      <a:r>
                        <a:rPr lang="ru-RU" sz="1600" b="1" dirty="0" smtClean="0"/>
                        <a:t>народов</a:t>
                      </a:r>
                      <a:endParaRPr lang="ru-RU" sz="16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14300" marR="114300" marT="63500" marB="63500"/>
                </a:tc>
                <a:tc>
                  <a:txBody>
                    <a:bodyPr/>
                    <a:lstStyle/>
                    <a:p>
                      <a:pPr algn="just">
                        <a:buFont typeface="Wingdings" pitchFamily="2" charset="2"/>
                        <a:buChar char="v"/>
                      </a:pPr>
                      <a:r>
                        <a:rPr lang="ru-RU" sz="1200" b="1" kern="1200" dirty="0" smtClean="0">
                          <a:effectLst/>
                        </a:rPr>
                        <a:t> знакомство с  Конституцией Российской Федерации, </a:t>
                      </a:r>
                      <a:r>
                        <a:rPr lang="ru-RU" sz="1200" b="1" kern="1200" baseline="0" dirty="0" smtClean="0">
                          <a:effectLst/>
                        </a:rPr>
                        <a:t>символикой </a:t>
                      </a:r>
                      <a:r>
                        <a:rPr lang="ru-RU" sz="1200" b="1" kern="1200" dirty="0" smtClean="0">
                          <a:effectLst/>
                        </a:rPr>
                        <a:t>государства.</a:t>
                      </a:r>
                    </a:p>
                    <a:p>
                      <a:pPr algn="just">
                        <a:buFont typeface="Wingdings" pitchFamily="2" charset="2"/>
                        <a:buChar char="v"/>
                      </a:pPr>
                      <a:r>
                        <a:rPr lang="ru-RU" sz="1200" b="1" kern="1200" dirty="0" smtClean="0">
                          <a:effectLst/>
                        </a:rPr>
                        <a:t>Знакомство с историей и культурой родного края, -беседы, экскурсии</a:t>
                      </a:r>
                      <a:r>
                        <a:rPr lang="ru-RU" sz="1200" b="1" kern="1200" baseline="0" dirty="0" smtClean="0">
                          <a:effectLst/>
                        </a:rPr>
                        <a:t> при </a:t>
                      </a:r>
                      <a:r>
                        <a:rPr lang="ru-RU" sz="1200" b="1" kern="1200" dirty="0" smtClean="0">
                          <a:effectLst/>
                        </a:rPr>
                        <a:t> изучение учебных дисциплин.</a:t>
                      </a:r>
                    </a:p>
                    <a:p>
                      <a:pPr algn="just">
                        <a:buFont typeface="Wingdings" pitchFamily="2" charset="2"/>
                        <a:buChar char="v"/>
                      </a:pPr>
                      <a:r>
                        <a:rPr lang="ru-RU" sz="1200" b="1" kern="1200" dirty="0" smtClean="0">
                          <a:effectLst/>
                        </a:rPr>
                        <a:t> Знакомство с важнейшими событиями в истории нашей страны (просмотр кинофильмов), </a:t>
                      </a:r>
                    </a:p>
                    <a:p>
                      <a:pPr algn="just">
                        <a:buFont typeface="Wingdings" pitchFamily="2" charset="2"/>
                        <a:buChar char="v"/>
                      </a:pPr>
                      <a:r>
                        <a:rPr lang="ru-RU" sz="1200" b="1" kern="1200" dirty="0" smtClean="0">
                          <a:effectLst/>
                        </a:rPr>
                        <a:t>Знакомство со</a:t>
                      </a:r>
                      <a:r>
                        <a:rPr lang="ru-RU" sz="1200" b="1" kern="1200" baseline="0" dirty="0" smtClean="0">
                          <a:effectLst/>
                        </a:rPr>
                        <a:t> знаменитыми людьми (подготовка  презентаций о Гагарине, Беринге)</a:t>
                      </a:r>
                      <a:endParaRPr lang="ru-RU" sz="1200" b="1" kern="1200" dirty="0" smtClean="0">
                        <a:effectLst/>
                      </a:endParaRPr>
                    </a:p>
                    <a:p>
                      <a:pPr algn="just">
                        <a:buFont typeface="Wingdings" pitchFamily="2" charset="2"/>
                        <a:buChar char="v"/>
                      </a:pPr>
                      <a:r>
                        <a:rPr lang="ru-RU" sz="1200" b="1" kern="1200" dirty="0" smtClean="0">
                          <a:effectLst/>
                        </a:rPr>
                        <a:t>содержанием и значением государственных праздников-</a:t>
                      </a:r>
                      <a:r>
                        <a:rPr lang="ru-RU" sz="1200" b="1" kern="1200" baseline="0" dirty="0" smtClean="0">
                          <a:effectLst/>
                        </a:rPr>
                        <a:t> классные часы, беседы, праздники. (народного единства, конституции. Победы)</a:t>
                      </a:r>
                      <a:endParaRPr lang="ru-RU" sz="1200" b="1" kern="1200" dirty="0" smtClean="0">
                        <a:effectLst/>
                      </a:endParaRPr>
                    </a:p>
                    <a:p>
                      <a:pPr algn="just">
                        <a:buFont typeface="Wingdings" pitchFamily="2" charset="2"/>
                        <a:buNone/>
                      </a:pPr>
                      <a:endParaRPr lang="ru-RU" sz="1200" b="1" kern="1200" dirty="0" smtClean="0">
                        <a:effectLst/>
                      </a:endParaRPr>
                    </a:p>
                    <a:p>
                      <a:pPr algn="just">
                        <a:buFont typeface="Wingdings" pitchFamily="2" charset="2"/>
                        <a:buChar char="v"/>
                      </a:pPr>
                      <a:r>
                        <a:rPr lang="ru-RU" sz="1200" b="1" kern="1200" dirty="0" smtClean="0">
                          <a:effectLst/>
                        </a:rPr>
                        <a:t> Беседы о подвигах Российской армии (ВОВ), защитниках Отечества, игры военно-патриотического содержания (Зарница), конкурсы и спортивные соревнования,  встречи с ветеранами.</a:t>
                      </a:r>
                    </a:p>
                    <a:p>
                      <a:pPr algn="just">
                        <a:buFont typeface="Wingdings" pitchFamily="2" charset="2"/>
                        <a:buChar char="v"/>
                      </a:pPr>
                      <a:r>
                        <a:rPr lang="ru-RU" sz="1200" b="1" kern="1200" dirty="0" smtClean="0">
                          <a:effectLst/>
                        </a:rPr>
                        <a:t> Организация и проведение национально-культурных праздников.</a:t>
                      </a:r>
                    </a:p>
                    <a:p>
                      <a:pPr algn="just">
                        <a:buFont typeface="Wingdings" pitchFamily="2" charset="2"/>
                        <a:buNone/>
                      </a:pPr>
                      <a:endParaRPr lang="ru-RU" sz="1200" b="1" dirty="0">
                        <a:effectLst/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9144000" cy="1357290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Основные направления и содержание духовно-нравственного развития и воспитания обучающихся</a:t>
            </a:r>
            <a:endParaRPr kumimoji="0" lang="ru-RU" sz="28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7158" y="3571876"/>
          <a:ext cx="7143801" cy="26751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1267"/>
                <a:gridCol w="2381267"/>
                <a:gridCol w="2381267"/>
              </a:tblGrid>
              <a:tr h="1292244">
                <a:tc rowSpan="2">
                  <a:txBody>
                    <a:bodyPr/>
                    <a:lstStyle/>
                    <a:p>
                      <a:r>
                        <a:rPr lang="ru-RU" dirty="0" smtClean="0"/>
                        <a:t>Фамилия имя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u="sng" dirty="0" smtClean="0"/>
                        <a:t>воспитание гражданственности, патриотизма, уважения к правам, свободам и обязанностям человека</a:t>
                      </a:r>
                      <a:endParaRPr lang="ru-RU" sz="1800" u="sng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6098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Нач</a:t>
                      </a:r>
                      <a:r>
                        <a:rPr lang="ru-RU" dirty="0" smtClean="0"/>
                        <a:t> г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Конец г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981">
                <a:tc>
                  <a:txBody>
                    <a:bodyPr/>
                    <a:lstStyle/>
                    <a:p>
                      <a:r>
                        <a:rPr lang="ru-RU" dirty="0" smtClean="0"/>
                        <a:t>Карташов Даниил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981">
                <a:tc>
                  <a:txBody>
                    <a:bodyPr/>
                    <a:lstStyle/>
                    <a:p>
                      <a:r>
                        <a:rPr lang="ru-RU" dirty="0" smtClean="0"/>
                        <a:t>Смирнов Михаил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2071678"/>
          <a:ext cx="8501090" cy="4786322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838298"/>
                <a:gridCol w="4662792"/>
              </a:tblGrid>
              <a:tr h="67264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Направление, ценности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/>
                        <a:t>Виды деятельности и формы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/>
                        <a:t> занятий с обучающимися</a:t>
                      </a:r>
                      <a:endParaRPr lang="ru-RU" dirty="0"/>
                    </a:p>
                  </a:txBody>
                  <a:tcPr/>
                </a:tc>
              </a:tr>
              <a:tr h="411367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baseline="0" dirty="0" smtClean="0">
                          <a:solidFill>
                            <a:srgbClr val="C00000"/>
                          </a:solidFill>
                        </a:rPr>
                        <a:t>2.</a:t>
                      </a:r>
                      <a:r>
                        <a:rPr lang="ru-RU" sz="1800" b="1" baseline="0" dirty="0" smtClean="0"/>
                        <a:t> </a:t>
                      </a:r>
                      <a:r>
                        <a:rPr lang="ru-RU" sz="1800" b="1" u="sng" dirty="0" smtClean="0">
                          <a:solidFill>
                            <a:srgbClr val="C00000"/>
                          </a:solidFill>
                        </a:rPr>
                        <a:t>воспитание </a:t>
                      </a:r>
                      <a:r>
                        <a:rPr lang="ru-RU" sz="1800" b="1" u="sng" dirty="0">
                          <a:solidFill>
                            <a:srgbClr val="C00000"/>
                          </a:solidFill>
                        </a:rPr>
                        <a:t>социальной ответственности и компетентности </a:t>
                      </a:r>
                      <a:endParaRPr lang="ru-RU" sz="1800" b="1" u="sng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 smtClean="0"/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 smtClean="0"/>
                        <a:t>Ценности</a:t>
                      </a:r>
                      <a:r>
                        <a:rPr lang="ru-RU" sz="1400" b="1" i="1" dirty="0"/>
                        <a:t>: </a:t>
                      </a:r>
                      <a:endParaRPr lang="ru-RU" sz="1400" b="1" i="1" dirty="0" smtClean="0"/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400" dirty="0" smtClean="0"/>
                        <a:t> правовое </a:t>
                      </a:r>
                      <a:r>
                        <a:rPr lang="ru-RU" sz="1400" dirty="0"/>
                        <a:t>государство, демократическое государство, социальное </a:t>
                      </a:r>
                      <a:r>
                        <a:rPr lang="ru-RU" sz="1400" dirty="0" smtClean="0"/>
                        <a:t>государство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400" dirty="0" smtClean="0"/>
                        <a:t> закон </a:t>
                      </a:r>
                      <a:r>
                        <a:rPr lang="ru-RU" sz="1400" dirty="0"/>
                        <a:t>и </a:t>
                      </a:r>
                      <a:r>
                        <a:rPr lang="ru-RU" sz="1400" dirty="0" smtClean="0"/>
                        <a:t>правопорядок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400" dirty="0" smtClean="0"/>
                        <a:t> социальная компетентность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400" dirty="0" smtClean="0"/>
                        <a:t> социальная ответственность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400" dirty="0" smtClean="0"/>
                        <a:t> служение Отечеству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400" dirty="0" smtClean="0"/>
                        <a:t> ответственность </a:t>
                      </a:r>
                      <a:r>
                        <a:rPr lang="ru-RU" sz="1400" dirty="0"/>
                        <a:t>за настоящее и будущее своей </a:t>
                      </a:r>
                      <a:r>
                        <a:rPr lang="ru-RU" sz="1400" dirty="0" smtClean="0"/>
                        <a:t>страны</a:t>
                      </a:r>
                      <a:endParaRPr lang="ru-RU" sz="1400" i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14300" marR="114300" marT="63500" marB="63500"/>
                </a:tc>
                <a:tc>
                  <a:txBody>
                    <a:bodyPr/>
                    <a:lstStyle/>
                    <a:p>
                      <a:pPr indent="28829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ru-RU" sz="1400" b="1" dirty="0" smtClean="0"/>
                        <a:t>Участие </a:t>
                      </a:r>
                      <a:r>
                        <a:rPr lang="ru-RU" sz="1400" b="1" dirty="0"/>
                        <a:t>в улучшении школьной </a:t>
                      </a:r>
                      <a:r>
                        <a:rPr lang="ru-RU" sz="1400" b="1" dirty="0" smtClean="0"/>
                        <a:t>среды</a:t>
                      </a:r>
                      <a:endParaRPr lang="ru-RU" sz="1400" b="1" dirty="0"/>
                    </a:p>
                    <a:p>
                      <a:pPr indent="28829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ru-RU" sz="1400" b="1" dirty="0" err="1" smtClean="0"/>
                        <a:t>Овладевание</a:t>
                      </a:r>
                      <a:r>
                        <a:rPr lang="ru-RU" sz="1400" b="1" dirty="0" smtClean="0"/>
                        <a:t> </a:t>
                      </a:r>
                      <a:r>
                        <a:rPr lang="ru-RU" sz="1400" b="1" dirty="0"/>
                        <a:t>формами и методами самовоспитания: самокритика, самовнушение, самообязательство, </a:t>
                      </a:r>
                    </a:p>
                    <a:p>
                      <a:pPr indent="28829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ru-RU" sz="1400" b="1" dirty="0" smtClean="0"/>
                        <a:t>Участие в </a:t>
                      </a:r>
                      <a:r>
                        <a:rPr lang="ru-RU" sz="1400" b="1" dirty="0"/>
                        <a:t>разнообразных видах и типах отношений в основных сферах своей жизнедеятельности: общение, учёба, игра, спорт, творчество, увлечения (хобби).</a:t>
                      </a:r>
                    </a:p>
                    <a:p>
                      <a:pPr indent="28829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ru-RU" sz="1400" b="1" dirty="0" smtClean="0"/>
                        <a:t>Приобретение опыта учебного </a:t>
                      </a:r>
                      <a:r>
                        <a:rPr lang="ru-RU" sz="1400" b="1" dirty="0"/>
                        <a:t>сотрудничества: сотрудничество со сверстниками и с учителями.</a:t>
                      </a:r>
                    </a:p>
                    <a:p>
                      <a:pPr indent="28829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ru-RU" sz="1400" b="1" dirty="0" smtClean="0"/>
                        <a:t>Разработка и</a:t>
                      </a:r>
                      <a:r>
                        <a:rPr lang="ru-RU" sz="1400" b="1" baseline="0" dirty="0" smtClean="0"/>
                        <a:t> участие </a:t>
                      </a:r>
                      <a:r>
                        <a:rPr lang="ru-RU" sz="1400" b="1" dirty="0" smtClean="0"/>
                        <a:t>в социальных проектах</a:t>
                      </a:r>
                      <a:endParaRPr lang="ru-RU" sz="1400" b="1" dirty="0"/>
                    </a:p>
                    <a:p>
                      <a:pPr indent="28829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ru-RU" sz="1400" b="1" dirty="0" smtClean="0"/>
                        <a:t>Учатся </a:t>
                      </a:r>
                      <a:r>
                        <a:rPr lang="ru-RU" sz="1400" b="1" dirty="0"/>
                        <a:t>реконструировать (в форме описаний, презентаций, фото- и видеоматериалов и др.) определённые ситуации, имитирующие социальные отношения в ходе выполнения ролевых </a:t>
                      </a:r>
                      <a:r>
                        <a:rPr lang="ru-RU" sz="1400" b="1" dirty="0" smtClean="0"/>
                        <a:t>проектов .</a:t>
                      </a:r>
                      <a:endParaRPr lang="ru-RU" sz="14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14300" marR="114300" marT="63500" marB="63500"/>
                </a:tc>
              </a:tr>
            </a:tbl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9144000" cy="1357290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Основные направления и содержание духовно-нравственного развития и воспитания обучающихся</a:t>
            </a:r>
            <a:endParaRPr kumimoji="0" lang="ru-RU" sz="28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14348" y="3786190"/>
          <a:ext cx="8096265" cy="23419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8755"/>
                <a:gridCol w="2698755"/>
                <a:gridCol w="2698755"/>
              </a:tblGrid>
              <a:tr h="567295">
                <a:tc rowSpan="2">
                  <a:txBody>
                    <a:bodyPr/>
                    <a:lstStyle/>
                    <a:p>
                      <a:r>
                        <a:rPr lang="ru-RU" dirty="0" smtClean="0"/>
                        <a:t>Фамилия имя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ru-RU" dirty="0" smtClean="0"/>
                        <a:t>Направление </a:t>
                      </a:r>
                      <a:r>
                        <a:rPr lang="ru-RU" sz="1800" b="1" dirty="0" smtClean="0"/>
                        <a:t>воспитание социальной ответственности и компетентности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6729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Нач</a:t>
                      </a:r>
                      <a:r>
                        <a:rPr lang="ru-RU" dirty="0" smtClean="0"/>
                        <a:t> г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Конец г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7295">
                <a:tc>
                  <a:txBody>
                    <a:bodyPr/>
                    <a:lstStyle/>
                    <a:p>
                      <a:r>
                        <a:rPr lang="ru-RU" dirty="0" smtClean="0"/>
                        <a:t>Карташов Даниил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7295">
                <a:tc>
                  <a:txBody>
                    <a:bodyPr/>
                    <a:lstStyle/>
                    <a:p>
                      <a:r>
                        <a:rPr lang="ru-RU" dirty="0" smtClean="0"/>
                        <a:t>Смирнов Михаил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30007630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30007630</Template>
  <TotalTime>2068</TotalTime>
  <Words>2399</Words>
  <Application>Microsoft Office PowerPoint</Application>
  <PresentationFormat>Экран (4:3)</PresentationFormat>
  <Paragraphs>406</Paragraphs>
  <Slides>32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30007630</vt:lpstr>
      <vt:lpstr>Требования ФГОС к условиям реализации Программы  воспитания и социализации обучающихся 5 класса  на ступени основного общего образования</vt:lpstr>
      <vt:lpstr>Компоненты содержательного раздела  Основной образовательной программы</vt:lpstr>
      <vt:lpstr>Содержание Программы,  направления, строение</vt:lpstr>
      <vt:lpstr>Слайд 4</vt:lpstr>
      <vt:lpstr>В области формирования личностной культуры</vt:lpstr>
      <vt:lpstr>В области формирования социальной культуры</vt:lpstr>
      <vt:lpstr>В области формирования семейной культуры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Принципы и особенности организации содержания воспитания и социализации</vt:lpstr>
      <vt:lpstr>Участники-субъекты духовно-нравственного воспитания</vt:lpstr>
      <vt:lpstr>Принципы  духовно-нравственного воспитания обучающихся</vt:lpstr>
      <vt:lpstr>Требования к условиям реализации Программы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Нормативное обеспечение организации  внеурочной деятельности  младших школьников</dc:title>
  <dc:creator>Наталия</dc:creator>
  <cp:lastModifiedBy>Admin</cp:lastModifiedBy>
  <cp:revision>218</cp:revision>
  <dcterms:created xsi:type="dcterms:W3CDTF">2009-01-02T09:30:57Z</dcterms:created>
  <dcterms:modified xsi:type="dcterms:W3CDTF">2017-01-04T15:48:22Z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TC300076301049</vt:lpwstr>
  </property>
</Properties>
</file>