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C5A98-EBC8-476B-9F1D-4D424ECD20D3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A5919-295C-4C57-A783-BFE69F4CBA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48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99592" y="116632"/>
            <a:ext cx="7344816" cy="112474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Задача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86800" cy="3168352"/>
          </a:xfrm>
        </p:spPr>
        <p:txBody>
          <a:bodyPr/>
          <a:lstStyle/>
          <a:p>
            <a:pPr marL="571500" indent="-571500">
              <a:buFont typeface="Wingdings" pitchFamily="2" charset="2"/>
              <a:buChar char="v"/>
            </a:pPr>
            <a:r>
              <a:rPr lang="ru-RU" i="1" dirty="0" smtClean="0"/>
              <a:t>В первый </a:t>
            </a:r>
            <a:r>
              <a:rPr lang="ru-RU" i="1" dirty="0" smtClean="0"/>
              <a:t>день лошадь </a:t>
            </a:r>
            <a:r>
              <a:rPr lang="ru-RU" i="1" dirty="0" smtClean="0"/>
              <a:t>пробежала </a:t>
            </a:r>
            <a:r>
              <a:rPr lang="ru-RU" i="1" dirty="0" smtClean="0"/>
              <a:t>46 км, во </a:t>
            </a:r>
            <a:r>
              <a:rPr lang="ru-RU" i="1" dirty="0" smtClean="0"/>
              <a:t>второй </a:t>
            </a:r>
            <a:r>
              <a:rPr lang="ru-RU" i="1" dirty="0" smtClean="0"/>
              <a:t>–на 8 км </a:t>
            </a:r>
            <a:r>
              <a:rPr lang="ru-RU" i="1" dirty="0" smtClean="0"/>
              <a:t>меньше, </a:t>
            </a:r>
            <a:r>
              <a:rPr lang="ru-RU" i="1" dirty="0" smtClean="0"/>
              <a:t>чем в </a:t>
            </a:r>
            <a:r>
              <a:rPr lang="ru-RU" i="1" dirty="0" smtClean="0"/>
              <a:t>первый, </a:t>
            </a:r>
            <a:r>
              <a:rPr lang="ru-RU" i="1" dirty="0" smtClean="0"/>
              <a:t>а в </a:t>
            </a:r>
            <a:r>
              <a:rPr lang="ru-RU" i="1" dirty="0" smtClean="0"/>
              <a:t>третий </a:t>
            </a:r>
            <a:r>
              <a:rPr lang="ru-RU" i="1" dirty="0" smtClean="0"/>
              <a:t>день –на 11 км </a:t>
            </a:r>
            <a:r>
              <a:rPr lang="ru-RU" i="1" dirty="0" smtClean="0"/>
              <a:t>больше, </a:t>
            </a:r>
            <a:r>
              <a:rPr lang="ru-RU" i="1" dirty="0" smtClean="0"/>
              <a:t>чем во </a:t>
            </a:r>
            <a:r>
              <a:rPr lang="ru-RU" i="1" dirty="0" smtClean="0"/>
              <a:t>второй.</a:t>
            </a:r>
            <a:r>
              <a:rPr lang="ru-RU" i="1" dirty="0"/>
              <a:t> </a:t>
            </a:r>
            <a:r>
              <a:rPr lang="ru-RU" i="1" dirty="0" smtClean="0"/>
              <a:t>Какое </a:t>
            </a:r>
            <a:r>
              <a:rPr lang="ru-RU" i="1" dirty="0" smtClean="0"/>
              <a:t>расстояние пробежала лошадь за 3 дня?</a:t>
            </a:r>
            <a:endParaRPr lang="ru-RU" i="1" dirty="0"/>
          </a:p>
        </p:txBody>
      </p:sp>
      <p:pic>
        <p:nvPicPr>
          <p:cNvPr id="5" name="Picture 2" descr="http://i.ucrazy.ru/files/i/2006.10.9/smaikls1160177543_i_8286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0728" y="3140968"/>
            <a:ext cx="4855767" cy="3703551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5517232"/>
            <a:ext cx="2880320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 2"/>
              <a:buNone/>
            </a:pPr>
            <a:r>
              <a:rPr lang="ru-RU" sz="2000" b="1" u="sng" dirty="0" smtClean="0">
                <a:solidFill>
                  <a:schemeClr val="tx1"/>
                </a:solidFill>
              </a:rPr>
              <a:t>Выполнила ученица</a:t>
            </a:r>
          </a:p>
          <a:p>
            <a:pPr algn="ctr">
              <a:buFont typeface="Wingdings 2"/>
              <a:buNone/>
            </a:pPr>
            <a:r>
              <a:rPr lang="ru-RU" sz="2000" b="1" u="sng" dirty="0" smtClean="0">
                <a:solidFill>
                  <a:schemeClr val="tx1"/>
                </a:solidFill>
              </a:rPr>
              <a:t>5 «А» класса</a:t>
            </a:r>
          </a:p>
          <a:p>
            <a:pPr algn="ctr">
              <a:buFont typeface="Wingdings 2"/>
              <a:buNone/>
            </a:pPr>
            <a:r>
              <a:rPr lang="ru-RU" sz="2000" b="1" u="sng" dirty="0" smtClean="0">
                <a:solidFill>
                  <a:schemeClr val="tx1"/>
                </a:solidFill>
              </a:rPr>
              <a:t>Плотникова Анастасия</a:t>
            </a:r>
            <a:endParaRPr lang="ru-RU" sz="2000" b="1" u="sng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Блок-схема: узел 32"/>
          <p:cNvSpPr/>
          <p:nvPr/>
        </p:nvSpPr>
        <p:spPr>
          <a:xfrm>
            <a:off x="5868144" y="2348880"/>
            <a:ext cx="432048" cy="43204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83820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Схема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352928" cy="3528392"/>
          </a:xfrm>
        </p:spPr>
        <p:txBody>
          <a:bodyPr/>
          <a:lstStyle/>
          <a:p>
            <a:pPr marL="514350" indent="-51435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1 день</a:t>
            </a:r>
            <a:r>
              <a:rPr lang="ru-RU" i="1" dirty="0" smtClean="0"/>
              <a:t> –46 км                               </a:t>
            </a:r>
            <a:r>
              <a:rPr lang="ru-RU" i="1" dirty="0" smtClean="0"/>
              <a:t>     46</a:t>
            </a:r>
            <a:endParaRPr lang="ru-RU" i="1" dirty="0" smtClean="0"/>
          </a:p>
          <a:p>
            <a:pPr marL="514350" indent="-51435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2 день</a:t>
            </a:r>
            <a:r>
              <a:rPr lang="ru-RU" i="1" dirty="0" smtClean="0"/>
              <a:t> –?, на 8 км м.                    </a:t>
            </a:r>
            <a:r>
              <a:rPr lang="ru-RU" i="1" dirty="0" smtClean="0"/>
              <a:t>    46-8</a:t>
            </a:r>
            <a:endParaRPr lang="ru-RU" i="1" dirty="0" smtClean="0">
              <a:solidFill>
                <a:srgbClr val="FFC000"/>
              </a:solidFill>
            </a:endParaRPr>
          </a:p>
          <a:p>
            <a:pPr marL="514350" indent="-51435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3 день </a:t>
            </a:r>
            <a:r>
              <a:rPr lang="ru-RU" i="1" dirty="0" smtClean="0"/>
              <a:t>–?, на 11 км б.                   </a:t>
            </a:r>
            <a:r>
              <a:rPr lang="ru-RU" i="1" dirty="0" smtClean="0"/>
              <a:t>   46-8+11</a:t>
            </a:r>
            <a:endParaRPr lang="ru-RU" i="1" dirty="0" smtClean="0"/>
          </a:p>
          <a:p>
            <a:pPr marL="514350" indent="-514350">
              <a:buNone/>
            </a:pPr>
            <a:endParaRPr lang="ru-RU" i="1" dirty="0" smtClean="0"/>
          </a:p>
        </p:txBody>
      </p:sp>
      <p:cxnSp>
        <p:nvCxnSpPr>
          <p:cNvPr id="8" name="Прямая соединительная линия 7"/>
          <p:cNvCxnSpPr>
            <a:stCxn id="3" idx="1"/>
            <a:endCxn id="3" idx="1"/>
          </p:cNvCxnSpPr>
          <p:nvPr/>
        </p:nvCxnSpPr>
        <p:spPr>
          <a:xfrm>
            <a:off x="395536" y="36090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923928" y="292494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139952" y="350100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Выгнутая вниз стрелка 22"/>
          <p:cNvSpPr/>
          <p:nvPr/>
        </p:nvSpPr>
        <p:spPr>
          <a:xfrm rot="16200000">
            <a:off x="4644008" y="2708920"/>
            <a:ext cx="1008112" cy="5760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" name="Выгнутая вниз стрелка 23"/>
          <p:cNvSpPr/>
          <p:nvPr/>
        </p:nvSpPr>
        <p:spPr>
          <a:xfrm rot="16200000">
            <a:off x="4175956" y="1952836"/>
            <a:ext cx="1008112" cy="64807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равая фигурная скобка 24"/>
          <p:cNvSpPr/>
          <p:nvPr/>
        </p:nvSpPr>
        <p:spPr>
          <a:xfrm>
            <a:off x="5436096" y="1772816"/>
            <a:ext cx="504056" cy="1728192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868144" y="2420888"/>
            <a:ext cx="648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?</a:t>
            </a:r>
            <a:endParaRPr lang="ru-RU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6588224" y="1844824"/>
            <a:ext cx="0" cy="172819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6" descr="http://mir-loshadi.ru/wp-content/uploads/2014/03/podpishi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1780" y="3933056"/>
            <a:ext cx="4176464" cy="28267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heliograph.ru/images/41448_belyi-kon-risu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92896"/>
            <a:ext cx="4572000" cy="4114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Решение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194421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0000"/>
                </a:solidFill>
              </a:rPr>
              <a:t>Решение: </a:t>
            </a:r>
            <a:r>
              <a:rPr lang="ru-RU" i="1" dirty="0" smtClean="0">
                <a:solidFill>
                  <a:schemeClr val="tx1"/>
                </a:solidFill>
              </a:rPr>
              <a:t>46+(46-8)+(46-8+11)=46+38+49=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1"/>
                </a:solidFill>
              </a:rPr>
              <a:t>=133(км)-</a:t>
            </a:r>
            <a:r>
              <a:rPr lang="en-US" i="1" dirty="0" smtClean="0">
                <a:solidFill>
                  <a:schemeClr val="tx1"/>
                </a:solidFill>
              </a:rPr>
              <a:t>S</a:t>
            </a:r>
            <a:r>
              <a:rPr lang="ru-RU" i="1" dirty="0" smtClean="0">
                <a:solidFill>
                  <a:schemeClr val="tx1"/>
                </a:solidFill>
              </a:rPr>
              <a:t> всего.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FF0000"/>
                </a:solidFill>
              </a:rPr>
              <a:t>Ответ: </a:t>
            </a:r>
            <a:r>
              <a:rPr lang="ru-RU" i="1" dirty="0" smtClean="0">
                <a:solidFill>
                  <a:schemeClr val="tx1"/>
                </a:solidFill>
              </a:rPr>
              <a:t>133 км.</a:t>
            </a:r>
          </a:p>
        </p:txBody>
      </p:sp>
      <p:pic>
        <p:nvPicPr>
          <p:cNvPr id="11" name="Picture 6" descr="http://luxfon.com/pic/201301/1152x864/luxfon.com-19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3645024"/>
            <a:ext cx="3950229" cy="29626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840</TotalTime>
  <Words>101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Задача</vt:lpstr>
      <vt:lpstr>Схема</vt:lpstr>
      <vt:lpstr>Решение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83</cp:revision>
  <dcterms:created xsi:type="dcterms:W3CDTF">2016-11-11T13:33:10Z</dcterms:created>
  <dcterms:modified xsi:type="dcterms:W3CDTF">2016-11-29T07:28:32Z</dcterms:modified>
</cp:coreProperties>
</file>