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305" r:id="rId2"/>
    <p:sldId id="308" r:id="rId3"/>
    <p:sldId id="286" r:id="rId4"/>
    <p:sldId id="287" r:id="rId5"/>
    <p:sldId id="30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7C50942-68B3-435C-8FFD-AE3A86D940D1}">
          <p14:sldIdLst>
            <p14:sldId id="305"/>
            <p14:sldId id="308"/>
          </p14:sldIdLst>
        </p14:section>
        <p14:section name="Раздел без заголовка" id="{76BEA533-92C7-412D-B012-623E062A5036}">
          <p14:sldIdLst>
            <p14:sldId id="286"/>
            <p14:sldId id="287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44" d="100"/>
          <a:sy n="44" d="100"/>
        </p:scale>
        <p:origin x="-2604" y="-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63DFBF4-F23D-4F86-965E-26267E326B9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CD14EE9-E60A-4497-8B0C-FC632987EAB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394920"/>
            <a:ext cx="7543800" cy="914400"/>
          </a:xfrm>
        </p:spPr>
        <p:txBody>
          <a:bodyPr/>
          <a:lstStyle/>
          <a:p>
            <a:r>
              <a:rPr lang="ru-RU" sz="4400" dirty="0" smtClean="0"/>
              <a:t>Презентация работ победителей  международного конкурса </a:t>
            </a:r>
            <a:r>
              <a:rPr lang="en-US" sz="4400" dirty="0">
                <a:solidFill>
                  <a:prstClr val="white"/>
                </a:solidFill>
              </a:rPr>
              <a:t>“</a:t>
            </a:r>
            <a:r>
              <a:rPr lang="ru-RU" sz="4400" dirty="0">
                <a:solidFill>
                  <a:prstClr val="white"/>
                </a:solidFill>
              </a:rPr>
              <a:t>Детство на все сто</a:t>
            </a:r>
            <a:r>
              <a:rPr lang="en-US" sz="4400" dirty="0">
                <a:solidFill>
                  <a:prstClr val="white"/>
                </a:solidFill>
              </a:rPr>
              <a:t>”</a:t>
            </a:r>
            <a:r>
              <a:rPr lang="ru-RU" sz="4400">
                <a:solidFill>
                  <a:prstClr val="white"/>
                </a:solidFill>
              </a:rPr>
              <a:t> </a:t>
            </a:r>
            <a:r>
              <a:rPr lang="ru-RU" sz="4400" smtClean="0">
                <a:solidFill>
                  <a:prstClr val="white"/>
                </a:solidFill>
              </a:rPr>
              <a:t>2017 </a:t>
            </a:r>
            <a:r>
              <a:rPr lang="ru-RU" sz="4400" smtClean="0"/>
              <a:t>объединения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en-US" sz="4400" dirty="0" smtClean="0"/>
              <a:t>“</a:t>
            </a:r>
            <a:r>
              <a:rPr lang="ru-RU" sz="4400" dirty="0" smtClean="0"/>
              <a:t>Цветная палитра</a:t>
            </a:r>
            <a:r>
              <a:rPr lang="en-US" sz="4400" dirty="0" smtClean="0"/>
              <a:t>”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dirty="0" smtClean="0"/>
              <a:t>педагог</a:t>
            </a:r>
            <a:br>
              <a:rPr lang="ru-RU" sz="4400" dirty="0" smtClean="0"/>
            </a:br>
            <a:r>
              <a:rPr lang="ru-RU" sz="4400" dirty="0" smtClean="0"/>
              <a:t> Приходько Инна Валерьевна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3293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610944"/>
            <a:ext cx="7543800" cy="914400"/>
          </a:xfrm>
        </p:spPr>
        <p:txBody>
          <a:bodyPr/>
          <a:lstStyle/>
          <a:p>
            <a:r>
              <a:rPr lang="ru-RU" sz="4400" dirty="0" smtClean="0"/>
              <a:t>Грамоты победителей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966274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4663"/>
            <a:ext cx="1966274" cy="2808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656" y="3682575"/>
            <a:ext cx="2040816" cy="2914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4663"/>
            <a:ext cx="201622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2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549" y="404664"/>
            <a:ext cx="5061907" cy="55446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54960"/>
            <a:ext cx="7543800" cy="914400"/>
          </a:xfrm>
        </p:spPr>
        <p:txBody>
          <a:bodyPr/>
          <a:lstStyle/>
          <a:p>
            <a:r>
              <a:rPr lang="ru-RU" dirty="0" smtClean="0"/>
              <a:t>Автор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ru-RU" dirty="0" err="1" smtClean="0"/>
              <a:t>Вашурина</a:t>
            </a:r>
            <a:r>
              <a:rPr lang="ru-RU" dirty="0" smtClean="0"/>
              <a:t> Анастасия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2949792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5136"/>
            <a:ext cx="5905028" cy="42945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970984"/>
            <a:ext cx="7543800" cy="914400"/>
          </a:xfrm>
        </p:spPr>
        <p:txBody>
          <a:bodyPr/>
          <a:lstStyle/>
          <a:p>
            <a:r>
              <a:rPr lang="ru-RU" dirty="0" smtClean="0"/>
              <a:t>Автор</a:t>
            </a:r>
            <a:r>
              <a:rPr lang="en-US" dirty="0" smtClean="0"/>
              <a:t>: </a:t>
            </a:r>
            <a:r>
              <a:rPr lang="ru-RU" dirty="0" err="1" smtClean="0"/>
              <a:t>Гарифуллина</a:t>
            </a:r>
            <a:r>
              <a:rPr lang="ru-RU" dirty="0" smtClean="0"/>
              <a:t> Алина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692696"/>
            <a:ext cx="2540921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9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883631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610944"/>
            <a:ext cx="7543800" cy="914400"/>
          </a:xfrm>
        </p:spPr>
        <p:txBody>
          <a:bodyPr/>
          <a:lstStyle/>
          <a:p>
            <a:r>
              <a:rPr lang="ru-RU" dirty="0">
                <a:solidFill>
                  <a:prstClr val="white"/>
                </a:solidFill>
              </a:rPr>
              <a:t>Автор</a:t>
            </a:r>
            <a:r>
              <a:rPr lang="en-US" dirty="0">
                <a:solidFill>
                  <a:prstClr val="white"/>
                </a:solidFill>
              </a:rPr>
              <a:t>: </a:t>
            </a:r>
            <a:br>
              <a:rPr lang="en-US" dirty="0">
                <a:solidFill>
                  <a:prstClr val="white"/>
                </a:solidFill>
              </a:rPr>
            </a:br>
            <a:r>
              <a:rPr lang="ru-RU" dirty="0">
                <a:solidFill>
                  <a:prstClr val="white"/>
                </a:solidFill>
              </a:rPr>
              <a:t>Павловская </a:t>
            </a:r>
            <a:r>
              <a:rPr lang="ru-RU" dirty="0" err="1">
                <a:solidFill>
                  <a:prstClr val="white"/>
                </a:solidFill>
              </a:rPr>
              <a:t>Собина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980728"/>
            <a:ext cx="369568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2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23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Презентация работ победителей  международного конкурса “Детство на все сто” 2017 объединения  “Цветная палитра”  педагог  Приходько Инна Валерьевна</vt:lpstr>
      <vt:lpstr>Грамоты победителей </vt:lpstr>
      <vt:lpstr>Автор:  Вашурина Анастасия</vt:lpstr>
      <vt:lpstr>Автор: Гарифуллина Алина</vt:lpstr>
      <vt:lpstr>Автор:  Павловская Собина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91</cp:revision>
  <dcterms:created xsi:type="dcterms:W3CDTF">2014-01-09T18:43:27Z</dcterms:created>
  <dcterms:modified xsi:type="dcterms:W3CDTF">2017-01-05T14:36:17Z</dcterms:modified>
</cp:coreProperties>
</file>