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9" r:id="rId17"/>
    <p:sldId id="270" r:id="rId18"/>
    <p:sldId id="273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5A1E"/>
    <a:srgbClr val="007A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EFDE6-4E9F-4BE6-82A0-D961BEFB74EE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0303B-8E9C-498F-A932-F866DBED7A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404664"/>
            <a:ext cx="82809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детское образовательное учреждение «Росинка»</a:t>
            </a:r>
            <a:endParaRPr lang="ru-RU" sz="1900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2636912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Мой питомец </a:t>
            </a:r>
            <a:r>
              <a:rPr lang="ru-RU" sz="4400" b="1" dirty="0" err="1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Вилли</a:t>
            </a:r>
            <a:endParaRPr lang="ru-RU" sz="4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йцуккен\Desktop\1\i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077072"/>
            <a:ext cx="2664296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101043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908720"/>
            <a:ext cx="7607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ОСОБЕННОСТИ ПИТАНИЯ УЛИТОК</a:t>
            </a:r>
            <a:endParaRPr lang="ru-RU" sz="32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101043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1628800"/>
            <a:ext cx="7582002" cy="4680520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 flipH="1">
            <a:off x="3059832" y="4005064"/>
            <a:ext cx="158417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0" y="3429000"/>
            <a:ext cx="32312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еда улиток – </a:t>
            </a:r>
          </a:p>
          <a:p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овощи и фрукты.</a:t>
            </a:r>
            <a:endParaRPr lang="ru-RU" sz="24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101045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548680"/>
            <a:ext cx="59450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СТРОЕНИЕ УЛИТКИ</a:t>
            </a:r>
            <a:endParaRPr lang="ru-RU" sz="4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101045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1844824"/>
            <a:ext cx="7560840" cy="4370027"/>
          </a:xfrm>
          <a:prstGeom prst="rect">
            <a:avLst/>
          </a:prstGeom>
        </p:spPr>
      </p:pic>
      <p:cxnSp>
        <p:nvCxnSpPr>
          <p:cNvPr id="13" name="Прямая со стрелкой 12"/>
          <p:cNvCxnSpPr/>
          <p:nvPr/>
        </p:nvCxnSpPr>
        <p:spPr>
          <a:xfrm>
            <a:off x="1187624" y="1700808"/>
            <a:ext cx="1368152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71600" y="1196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1403648" y="4365104"/>
            <a:ext cx="1296144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87624" y="633478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3491880" y="1700808"/>
            <a:ext cx="187220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364088" y="126876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7524328" y="1700808"/>
            <a:ext cx="36004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7956376" y="1700808"/>
            <a:ext cx="144016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740352" y="11247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 flipH="1" flipV="1">
            <a:off x="7020272" y="4797152"/>
            <a:ext cx="151216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460432" y="551723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cxnSp>
        <p:nvCxnSpPr>
          <p:cNvPr id="46" name="Прямая со стрелкой 45"/>
          <p:cNvCxnSpPr/>
          <p:nvPr/>
        </p:nvCxnSpPr>
        <p:spPr>
          <a:xfrm flipV="1">
            <a:off x="6012160" y="4581128"/>
            <a:ext cx="576064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796136" y="616530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яйца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7000" y="2580481"/>
            <a:ext cx="6350000" cy="2565400"/>
          </a:xfrm>
        </p:spPr>
      </p:pic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620688"/>
            <a:ext cx="4734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РАЗМНОЖЕНИЕ</a:t>
            </a:r>
            <a:endParaRPr lang="ru-RU" sz="4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яйца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1340768"/>
            <a:ext cx="6084168" cy="2458004"/>
          </a:xfrm>
          <a:prstGeom prst="rect">
            <a:avLst/>
          </a:prstGeom>
        </p:spPr>
      </p:pic>
      <p:pic>
        <p:nvPicPr>
          <p:cNvPr id="8" name="Рисунок 7" descr="image0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251520" y="3429000"/>
            <a:ext cx="4572000" cy="3429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1484784"/>
            <a:ext cx="25822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Улитки – </a:t>
            </a:r>
          </a:p>
          <a:p>
            <a:r>
              <a:rPr lang="ru-RU" sz="28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гермафродиты</a:t>
            </a:r>
            <a:endParaRPr lang="ru-RU" sz="28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4941168"/>
            <a:ext cx="37245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Они откладывают </a:t>
            </a:r>
          </a:p>
          <a:p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яйца.</a:t>
            </a:r>
            <a:endParaRPr lang="ru-RU" sz="32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P101042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60648"/>
            <a:ext cx="906119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Опыт № 1. «Как ведет себя улитка  при испуге»</a:t>
            </a:r>
            <a:endParaRPr lang="ru-RU" sz="3200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856357"/>
            <a:ext cx="8202438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Цель: выяснить, как ведет себя улитка, когда ее трогают.</a:t>
            </a:r>
          </a:p>
          <a:p>
            <a:endParaRPr lang="ru-RU" sz="24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Вывод:  улитка прячется в свою раковину при любой </a:t>
            </a:r>
            <a:endParaRPr lang="ru-RU" sz="24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опасности</a:t>
            </a:r>
            <a:r>
              <a:rPr lang="ru-RU" sz="24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P101042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1412776"/>
            <a:ext cx="3312368" cy="4206240"/>
          </a:xfrm>
          <a:prstGeom prst="rect">
            <a:avLst/>
          </a:prstGeom>
        </p:spPr>
      </p:pic>
      <p:pic>
        <p:nvPicPr>
          <p:cNvPr id="10" name="Рисунок 9" descr="P101043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27831" y="1340768"/>
            <a:ext cx="2767229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476672"/>
            <a:ext cx="65732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Опыт № 2.  «Питание улитки»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34076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Цель: выяснить, какую </a:t>
            </a: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еду любит улитка</a:t>
            </a:r>
            <a:r>
              <a:rPr lang="ru-RU" sz="28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31640" y="1988840"/>
          <a:ext cx="6096000" cy="34888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капуста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000" b="1" dirty="0">
                        <a:latin typeface="Wingdings 3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огурец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морковь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+ -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Яблоко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+ -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банан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+ -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Рыбий корм «Дафния»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7584" y="5750004"/>
            <a:ext cx="69213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Вывод: Моя улитка предпочитает есть огурец и </a:t>
            </a:r>
            <a:endParaRPr lang="ru-RU" sz="24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корм </a:t>
            </a:r>
            <a:r>
              <a:rPr lang="ru-RU" sz="24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«Дафнию», и совсем не любит капусту.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101044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04664"/>
            <a:ext cx="8397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Опыт №3: Слышит ли нас улитка?</a:t>
            </a:r>
            <a:endParaRPr lang="ru-RU" sz="4000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052736"/>
            <a:ext cx="66961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Цель: выяснить слышит ли нас улитка.</a:t>
            </a:r>
          </a:p>
          <a:p>
            <a:endParaRPr lang="ru-RU" sz="28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P101044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556792"/>
            <a:ext cx="5292080" cy="39690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5616" y="5626894"/>
            <a:ext cx="634481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Вывод:  Улитка не реагирует на звук, </a:t>
            </a:r>
            <a:endParaRPr lang="ru-RU" sz="28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значит </a:t>
            </a: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слух у улиток отсутствует.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4" y="908720"/>
            <a:ext cx="28464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4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276872"/>
            <a:ext cx="8628259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Я убедился, что улиток вида </a:t>
            </a:r>
            <a:r>
              <a:rPr lang="ru-RU" sz="3200" b="1" dirty="0" err="1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Ахатина</a:t>
            </a:r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 можно </a:t>
            </a:r>
            <a:endParaRPr lang="ru-RU" sz="32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содержать </a:t>
            </a:r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в качестве прекрасных домашних </a:t>
            </a:r>
            <a:endParaRPr lang="ru-RU" sz="32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животных</a:t>
            </a:r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, поддающихся приручению, </a:t>
            </a:r>
            <a:endParaRPr lang="ru-RU" sz="32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вызывающих аллергию.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13" descr="P101042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764704"/>
            <a:ext cx="71005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ПЛАНЫ НА БУДУЮЩЕЕ</a:t>
            </a:r>
            <a:endParaRPr lang="ru-RU" sz="4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2" y="1916832"/>
            <a:ext cx="46344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В этом году я хочу завести еще </a:t>
            </a:r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одну улитку</a:t>
            </a:r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бы моему </a:t>
            </a:r>
            <a:r>
              <a:rPr lang="ru-RU" sz="3200" b="1" dirty="0" err="1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Вилли</a:t>
            </a:r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 было не скучно и </a:t>
            </a:r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бы они отложили яйца. </a:t>
            </a:r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из яиц самостоятельно вырастить </a:t>
            </a:r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улиток </a:t>
            </a:r>
            <a:r>
              <a:rPr lang="ru-RU" sz="32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и подарить друзьям!</a:t>
            </a:r>
          </a:p>
          <a:p>
            <a:endParaRPr lang="ru-RU" dirty="0"/>
          </a:p>
        </p:txBody>
      </p:sp>
      <p:pic>
        <p:nvPicPr>
          <p:cNvPr id="15" name="Рисунок 14" descr="P101042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1772816"/>
            <a:ext cx="3240360" cy="4747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784" y="764704"/>
            <a:ext cx="3897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4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72816"/>
            <a:ext cx="7704855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Акимушкин И. Беспозвоночные. Ископаемые животные. М.: Мысль, 1992. С. 100 101. (Мир животных)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b="1" dirty="0" err="1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Achatinafulica</a:t>
            </a: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 err="1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Восточно-африканская</a:t>
            </a: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 улитка // Клуб любителей улиток. - http://snailclub.ru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Африканская улитка </a:t>
            </a:r>
            <a:r>
              <a:rPr lang="ru-RU" sz="2800" b="1" dirty="0" err="1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ахатина</a:t>
            </a: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: содержание в неволе // </a:t>
            </a:r>
            <a:r>
              <a:rPr lang="ru-RU" sz="2800" b="1" dirty="0" err="1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Зооклуб</a:t>
            </a: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. - http://www.zooclub.ru/bezp/5/1.shtml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Гигантская африканская улитка. - http://www.achatina.ru/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32497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25A1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125A1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101042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5856" y="548680"/>
            <a:ext cx="2849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ОБ АВТОРЕ</a:t>
            </a:r>
            <a:endParaRPr lang="ru-RU" sz="3600" b="1" dirty="0">
              <a:solidFill>
                <a:srgbClr val="007A3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3" y="1844824"/>
            <a:ext cx="417646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Меня зовут </a:t>
            </a:r>
            <a:r>
              <a:rPr lang="ru-RU" sz="3200" b="1" dirty="0" err="1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Муриков</a:t>
            </a:r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 Никита. Мне 6 лет.</a:t>
            </a:r>
          </a:p>
          <a:p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 Я хожу в детский сад «Росинка», </a:t>
            </a:r>
          </a:p>
          <a:p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в подготовительную к школе группу. </a:t>
            </a:r>
          </a:p>
          <a:p>
            <a:r>
              <a:rPr lang="ru-RU" sz="32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Я люблю животных.</a:t>
            </a:r>
          </a:p>
          <a:p>
            <a:endParaRPr lang="ru-RU" dirty="0"/>
          </a:p>
        </p:txBody>
      </p:sp>
      <p:pic>
        <p:nvPicPr>
          <p:cNvPr id="8" name="Рисунок 7" descr="P101042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1556792"/>
            <a:ext cx="3866889" cy="443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5736" y="620688"/>
            <a:ext cx="5745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A37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sz="3200" b="1" dirty="0">
              <a:solidFill>
                <a:srgbClr val="007A3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484784"/>
            <a:ext cx="837447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Дети мало, что знают о мире моллюсков,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 детям ближе мир домашних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диких животных.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йцуккен\Desktop\улиточка\IMG_20130101_0350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573016"/>
            <a:ext cx="3600400" cy="2901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836712"/>
            <a:ext cx="1786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4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2204864"/>
            <a:ext cx="813472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Узнать как можно больше об улитках</a:t>
            </a:r>
            <a:r>
              <a:rPr lang="ru-RU" sz="36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6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условиях обитания и особенностях  </a:t>
            </a:r>
            <a:endParaRPr lang="ru-RU" sz="36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жизнедеятельности.  </a:t>
            </a:r>
          </a:p>
          <a:p>
            <a:endParaRPr lang="ru-RU" dirty="0"/>
          </a:p>
        </p:txBody>
      </p:sp>
      <p:pic>
        <p:nvPicPr>
          <p:cNvPr id="35843" name="Picture 3" descr="C:\Users\йцуккен\Desktop\улиточка\IMG_20130101_0344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293096"/>
            <a:ext cx="249627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ejno-zelenii-fo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7" y="0"/>
            <a:ext cx="918335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4" y="908720"/>
            <a:ext cx="24522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734" y="1772816"/>
            <a:ext cx="874726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Получить информацию из различных </a:t>
            </a:r>
            <a:endParaRPr lang="ru-RU" sz="36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источников </a:t>
            </a:r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о жизни </a:t>
            </a:r>
            <a:r>
              <a:rPr lang="ru-RU" sz="3600" b="1" dirty="0" err="1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Ахатинских</a:t>
            </a:r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 улиток;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провести наблюдение за </a:t>
            </a:r>
            <a:endParaRPr lang="ru-RU" sz="36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жизнедеятельностью </a:t>
            </a:r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улиток;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узнать об особенностях строения и </a:t>
            </a:r>
            <a:endParaRPr lang="ru-RU" sz="36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образе </a:t>
            </a:r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жизни улитки.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3808" y="548680"/>
            <a:ext cx="33270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4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3" name="Picture 1" descr="C:\Users\йцуккен\Desktop\УЛИТКА ФОТО\P10104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645024"/>
            <a:ext cx="4320480" cy="27363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1628800"/>
            <a:ext cx="8659102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Насколько возможно содержание экзотических </a:t>
            </a:r>
            <a:endParaRPr lang="ru-RU" sz="28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животных</a:t>
            </a: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800" b="1" dirty="0" err="1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Ахатинских</a:t>
            </a: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 улиток в качестве </a:t>
            </a:r>
            <a:endParaRPr lang="ru-RU" sz="2800" b="1" dirty="0" smtClean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домашних </a:t>
            </a:r>
            <a:r>
              <a:rPr lang="ru-RU" sz="28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животных</a:t>
            </a:r>
            <a:r>
              <a:rPr lang="ru-RU" sz="36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101044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548680"/>
            <a:ext cx="7058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РАБОТА С КНИГАМИ И ИНТНРНЕТОМ</a:t>
            </a:r>
            <a:endParaRPr lang="ru-RU" sz="28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101044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1772816"/>
            <a:ext cx="3690876" cy="3672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67944" y="1556792"/>
            <a:ext cx="5102102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Гигантская улитка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Ахатина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самый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крупный сухопутный моллюск,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который может вырасти до 30 см.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Родной улитки является Африка.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Потом она была завезена человеком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многие страны мира.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природе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Ахатины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играют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полезную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Они могут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даже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убрать» гниющие деревья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Европе из слизи улиток делают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молаживающие крема и маски.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908720"/>
            <a:ext cx="46374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ОПРОС ДРУЗЕЙ</a:t>
            </a:r>
            <a:endParaRPr lang="ru-RU" sz="44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844824"/>
            <a:ext cx="9361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700" b="1" dirty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«Хотят ли они завести необычное домашнее животное?»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547664" y="2780928"/>
          <a:ext cx="6096000" cy="1920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Не знаю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23529" y="4941168"/>
            <a:ext cx="82089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Многие хотят завести экзотических животных, но боятся проблем в уходе за ними.</a:t>
            </a:r>
            <a:endParaRPr lang="ru-RU" sz="28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101046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nejno-zelenii-fo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818" y="404664"/>
            <a:ext cx="8822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b="1" dirty="0" smtClean="0">
                <a:solidFill>
                  <a:srgbClr val="125A1E"/>
                </a:solidFill>
                <a:latin typeface="Times New Roman" pitchFamily="18" charset="0"/>
                <a:cs typeface="Times New Roman" pitchFamily="18" charset="0"/>
              </a:rPr>
              <a:t>УСЛОВИЯ СОДЕРЖАНИЯ АХАТИНСКИХ УЛИТОК</a:t>
            </a:r>
            <a:endParaRPr lang="ru-RU" sz="2700" b="1" dirty="0">
              <a:solidFill>
                <a:srgbClr val="125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101046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624" y="1844824"/>
            <a:ext cx="6568225" cy="3672408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>
            <a:off x="827584" y="1484784"/>
            <a:ext cx="1202432" cy="9864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331640" y="4941168"/>
            <a:ext cx="136815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6012160" y="4869160"/>
            <a:ext cx="115212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3563888" y="4365104"/>
            <a:ext cx="1872208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7544" y="1052736"/>
            <a:ext cx="5002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Крышка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нужна, что бы улитки не сбежали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576" y="5877272"/>
            <a:ext cx="944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Земля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148064" y="6309320"/>
            <a:ext cx="614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Еда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48264" y="5805264"/>
            <a:ext cx="793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Вода 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450</Words>
  <Application>Microsoft Office PowerPoint</Application>
  <PresentationFormat>Экран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Мурикова</dc:creator>
  <cp:lastModifiedBy>Росинка</cp:lastModifiedBy>
  <cp:revision>46</cp:revision>
  <dcterms:created xsi:type="dcterms:W3CDTF">2016-02-23T12:38:11Z</dcterms:created>
  <dcterms:modified xsi:type="dcterms:W3CDTF">2017-01-05T08:17:47Z</dcterms:modified>
</cp:coreProperties>
</file>