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714488"/>
            <a:ext cx="8458200" cy="4572031"/>
          </a:xfrm>
        </p:spPr>
        <p:txBody>
          <a:bodyPr/>
          <a:lstStyle/>
          <a:p>
            <a:pPr algn="ctr"/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«Детское экспериментирование –путь к познанию мира»  </a:t>
            </a:r>
            <a:r>
              <a:rPr lang="ru-RU" sz="1800" b="1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br>
              <a:rPr lang="ru-RU" sz="18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b="1" i="1" dirty="0" smtClean="0">
                <a:solidFill>
                  <a:schemeClr val="bg2">
                    <a:lumMod val="25000"/>
                  </a:schemeClr>
                </a:solidFill>
              </a:rPr>
              <a:t>Подготовили проект : Барабанова Н.М, Мурикова Н.Ю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714356"/>
            <a:ext cx="8786842" cy="107157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Краткосрочный проект в подготовительной группе </a:t>
            </a:r>
          </a:p>
          <a:p>
            <a:pPr algn="ctr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на тему: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Рисунок 6" descr="repetitor_po_himii_i_biolog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3140968"/>
            <a:ext cx="4786346" cy="350046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644008" y="980728"/>
            <a:ext cx="4347592" cy="14401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       «Вода растворитель»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Рисунок 4" descr="DSC0178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628799"/>
            <a:ext cx="4114745" cy="30860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Содержимое 8" descr="DSC01782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356992"/>
            <a:ext cx="4156648" cy="31174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788024" y="1295400"/>
            <a:ext cx="4203576" cy="112548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   « фильтрование воды»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Содержимое 3" descr="DSC01797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357298"/>
            <a:ext cx="3915836" cy="29368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DSC0180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3357562"/>
            <a:ext cx="4357685" cy="3268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                                « имеет ли воздух вес?»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Содержимое 5" descr="DSC0163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3357562"/>
            <a:ext cx="4286240" cy="32379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DSC0163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3" y="1628800"/>
            <a:ext cx="4025241" cy="33718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                                  «Воздух легче воды»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Содержимое 5" descr="DSC0161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142984"/>
            <a:ext cx="4143404" cy="33749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DSC0161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3214686"/>
            <a:ext cx="41185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668072" cy="818728"/>
          </a:xfrm>
        </p:spPr>
        <p:txBody>
          <a:bodyPr/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                       Рисование «Путешествие капельки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Содержимое 3" descr="DSC0152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714488"/>
            <a:ext cx="3394472" cy="45259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DSC0152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34" y="2214554"/>
            <a:ext cx="4572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Экспериментируем дома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20" y="1412776"/>
            <a:ext cx="4379979" cy="32849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067116"/>
            <a:ext cx="3995936" cy="35730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764704"/>
            <a:ext cx="4067944" cy="37330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924944"/>
            <a:ext cx="4141729" cy="37086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4320478" cy="32403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459832"/>
            <a:ext cx="4248474" cy="31863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татьяы\Videos\Desktop\0028-028-Spasibo-za-vnima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22" y="0"/>
            <a:ext cx="9144000" cy="704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071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              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Цель проекта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Развитие познавательной активности, интеллектуально – творческого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   потенциала личности ребёнка, путём совершенствования его исследовательских способностей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C:\Users\татьяы\Videos\Desktop\№ 1рабочий стол  2014\рабочий стол №1 2015г1\анимашки\b_1313758548368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CFFFD"/>
              </a:clrFrom>
              <a:clrTo>
                <a:srgbClr val="FC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870" y="4869160"/>
            <a:ext cx="1579755" cy="1629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           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ЗАДАЧИ ПРОЕКТА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1. Организовать предметно-развивающую среду.</a:t>
            </a:r>
          </a:p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2. Развивать интерес к исследовательскому поиску.</a:t>
            </a:r>
          </a:p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3. Стимулировать к самостоятельному использованию исследовательских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    и коммуникативных способностей в процессе обучения и повседневной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    жизни.</a:t>
            </a:r>
          </a:p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4. Организовать работу с родителями по развитию исследовательской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    деятельности дошкольников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C:\Users\татьяы\Videos\Desktop\№ 1рабочий стол  2014\рабочий стол №1 2015г1\анимашки\28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5085184"/>
            <a:ext cx="2112466" cy="1531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1774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980728"/>
            <a:ext cx="7143800" cy="53578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                Беседы с детьми 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Содержимое 3" descr="DSC0159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3" y="1357299"/>
            <a:ext cx="4141693" cy="30060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DSC0159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2245" y="3210138"/>
            <a:ext cx="4286247" cy="32146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160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92882"/>
            <a:ext cx="4429156" cy="33218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DSC0158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714750"/>
            <a:ext cx="3905244" cy="29289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Экспериментальная деятельность </a:t>
            </a:r>
            <a:b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sz="20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Содержимое 3" descr="DSC0152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1214422"/>
            <a:ext cx="3905277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DSC0151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465574"/>
            <a:ext cx="4237481" cy="31781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364088" y="2132856"/>
            <a:ext cx="3543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bg2">
                    <a:lumMod val="25000"/>
                  </a:schemeClr>
                </a:solidFill>
              </a:rPr>
              <a:t> «Тонет не тонет»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                             «Почему гаснет свеча?»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Содержимое 3" descr="DSC0162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356992"/>
            <a:ext cx="4105789" cy="30793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DSC0162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469" y="1196753"/>
            <a:ext cx="4165508" cy="31241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644008" y="1295400"/>
            <a:ext cx="4347592" cy="33340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«Какого цвета вода?»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Содержимое 3" descr="DSC0172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4005879" cy="37313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DSC0173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65303"/>
            <a:ext cx="4286248" cy="32146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121</TotalTime>
  <Words>142</Words>
  <Application>Microsoft Office PowerPoint</Application>
  <PresentationFormat>Экран (4:3)</PresentationFormat>
  <Paragraphs>25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«Детское экспериментирование –путь к познанию мира»    Подготовили проект : Барабанова Н.М, Мурикова Н.Ю </vt:lpstr>
      <vt:lpstr>                      Цель проекта</vt:lpstr>
      <vt:lpstr>                   ЗАДАЧИ ПРОЕКТА</vt:lpstr>
      <vt:lpstr>Презентация PowerPoint</vt:lpstr>
      <vt:lpstr>                Беседы с детьми </vt:lpstr>
      <vt:lpstr>Презентация PowerPoint</vt:lpstr>
      <vt:lpstr>Экспериментальная деятельность  </vt:lpstr>
      <vt:lpstr>                              «Почему гаснет свеча?»</vt:lpstr>
      <vt:lpstr>«Какого цвета вода?»</vt:lpstr>
      <vt:lpstr>        «Вода растворитель»</vt:lpstr>
      <vt:lpstr>    « фильтрование воды»</vt:lpstr>
      <vt:lpstr>                                 « имеет ли воздух вес?»</vt:lpstr>
      <vt:lpstr>                                   «Воздух легче воды»</vt:lpstr>
      <vt:lpstr>                        Рисование «Путешествие капельки»</vt:lpstr>
      <vt:lpstr>                              Экспериментируем дома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Росинка</cp:lastModifiedBy>
  <cp:revision>17</cp:revision>
  <dcterms:created xsi:type="dcterms:W3CDTF">2015-12-05T13:18:06Z</dcterms:created>
  <dcterms:modified xsi:type="dcterms:W3CDTF">2017-01-05T08:19:24Z</dcterms:modified>
</cp:coreProperties>
</file>