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18"/>
  </p:notes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2" r:id="rId15"/>
    <p:sldId id="274" r:id="rId16"/>
    <p:sldId id="275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3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07D3CE-8A11-4870-8B0C-CC18C91E7635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B0CB8E-2853-42A0-A487-2EF888F82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685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B0CB8E-2853-42A0-A487-2EF888F825D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3606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5949FB81-6FD3-4A03-8443-8827D4324ABC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322CD1F5-111E-4AD8-A40A-B68CC1FBC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8319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9FB81-6FD3-4A03-8443-8827D4324ABC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CD1F5-111E-4AD8-A40A-B68CC1FBC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365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5949FB81-6FD3-4A03-8443-8827D4324ABC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322CD1F5-111E-4AD8-A40A-B68CC1FBC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256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5949FB81-6FD3-4A03-8443-8827D4324ABC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322CD1F5-111E-4AD8-A40A-B68CC1FBC10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78517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5949FB81-6FD3-4A03-8443-8827D4324ABC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322CD1F5-111E-4AD8-A40A-B68CC1FBC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9FB81-6FD3-4A03-8443-8827D4324ABC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CD1F5-111E-4AD8-A40A-B68CC1FBC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499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9FB81-6FD3-4A03-8443-8827D4324ABC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CD1F5-111E-4AD8-A40A-B68CC1FBC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026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9FB81-6FD3-4A03-8443-8827D4324ABC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CD1F5-111E-4AD8-A40A-B68CC1FBC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50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5949FB81-6FD3-4A03-8443-8827D4324ABC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322CD1F5-111E-4AD8-A40A-B68CC1FBC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762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9FB81-6FD3-4A03-8443-8827D4324ABC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CD1F5-111E-4AD8-A40A-B68CC1FBC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53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5949FB81-6FD3-4A03-8443-8827D4324ABC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322CD1F5-111E-4AD8-A40A-B68CC1FBC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2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9FB81-6FD3-4A03-8443-8827D4324ABC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CD1F5-111E-4AD8-A40A-B68CC1FBC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76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9FB81-6FD3-4A03-8443-8827D4324ABC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CD1F5-111E-4AD8-A40A-B68CC1FBC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110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9FB81-6FD3-4A03-8443-8827D4324ABC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CD1F5-111E-4AD8-A40A-B68CC1FBC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060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9FB81-6FD3-4A03-8443-8827D4324ABC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CD1F5-111E-4AD8-A40A-B68CC1FBC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17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9FB81-6FD3-4A03-8443-8827D4324ABC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CD1F5-111E-4AD8-A40A-B68CC1FBC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770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9FB81-6FD3-4A03-8443-8827D4324ABC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CD1F5-111E-4AD8-A40A-B68CC1FBC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602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9FB81-6FD3-4A03-8443-8827D4324ABC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CD1F5-111E-4AD8-A40A-B68CC1FBC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491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7" Type="http://schemas.openxmlformats.org/officeDocument/2006/relationships/image" Target="../media/image36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g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g"/><Relationship Id="rId4" Type="http://schemas.openxmlformats.org/officeDocument/2006/relationships/image" Target="../media/image4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2715903"/>
            <a:ext cx="9448800" cy="1228300"/>
          </a:xfrm>
        </p:spPr>
        <p:txBody>
          <a:bodyPr anchor="ctr">
            <a:normAutofit fontScale="90000"/>
          </a:bodyPr>
          <a:lstStyle/>
          <a:p>
            <a:r>
              <a:rPr lang="es-ES_tradnl" sz="6600" b="1" dirty="0" smtClean="0"/>
              <a:t>LAS FALLAS</a:t>
            </a:r>
            <a:r>
              <a:rPr lang="ru-RU" sz="6600" b="1" dirty="0" smtClean="0"/>
              <a:t> </a:t>
            </a:r>
            <a:r>
              <a:rPr lang="es-ES_tradnl" sz="6600" b="1" dirty="0" smtClean="0"/>
              <a:t>de valencia</a:t>
            </a:r>
            <a:endParaRPr lang="ru-RU" sz="6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26107" y="4201707"/>
            <a:ext cx="9448800" cy="685800"/>
          </a:xfrm>
        </p:spPr>
        <p:txBody>
          <a:bodyPr anchor="ctr">
            <a:normAutofit lnSpcReduction="10000"/>
          </a:bodyPr>
          <a:lstStyle/>
          <a:p>
            <a:r>
              <a:rPr lang="es-ES_tradnl" sz="4400" dirty="0" smtClean="0"/>
              <a:t>Fiesta de Fuego  (15-19 de marzo)</a:t>
            </a:r>
            <a:endParaRPr lang="ru-RU" sz="4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9797" y="484348"/>
            <a:ext cx="6469039" cy="2102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655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33113" y="354842"/>
            <a:ext cx="5873087" cy="1115706"/>
          </a:xfrm>
        </p:spPr>
        <p:txBody>
          <a:bodyPr>
            <a:normAutofit fontScale="90000"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S_tradnl" b="1" dirty="0" smtClean="0"/>
              <a:t/>
            </a:r>
            <a:br>
              <a:rPr lang="es-ES_tradnl" b="1" dirty="0" smtClean="0"/>
            </a:br>
            <a:r>
              <a:rPr lang="es-ES_tradnl" b="1" dirty="0" smtClean="0"/>
              <a:t>Actos falleros</a:t>
            </a:r>
            <a:br>
              <a:rPr lang="es-ES_tradnl" b="1" dirty="0" smtClean="0"/>
            </a:br>
            <a:r>
              <a:rPr lang="es-ES_tradnl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recogida </a:t>
            </a:r>
            <a:r>
              <a:rPr lang="es-ES_tradnl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premios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8121" y="4005688"/>
            <a:ext cx="4852537" cy="272955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7119" y="1470548"/>
            <a:ext cx="4357623" cy="31116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290" y="1688912"/>
            <a:ext cx="5852160" cy="3899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378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91868" y="177422"/>
            <a:ext cx="4504898" cy="1293028"/>
          </a:xfrm>
        </p:spPr>
        <p:txBody>
          <a:bodyPr/>
          <a:lstStyle/>
          <a:p>
            <a:pPr algn="ctr"/>
            <a:r>
              <a:rPr lang="es-ES_tradnl" b="1" dirty="0"/>
              <a:t>Actos </a:t>
            </a:r>
            <a:r>
              <a:rPr lang="es-ES_tradnl" b="1" dirty="0" smtClean="0"/>
              <a:t>falleros </a:t>
            </a:r>
            <a:br>
              <a:rPr lang="es-ES_tradnl" b="1" dirty="0" smtClean="0"/>
            </a:br>
            <a:r>
              <a:rPr lang="es-ES_tradnl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es-ES_tradnl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Ofrenda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9905" y="1250487"/>
            <a:ext cx="6143625" cy="3619500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6996" y="5101927"/>
            <a:ext cx="2762250" cy="1657350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0226" y="1266143"/>
            <a:ext cx="4111752" cy="27432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9205" y="4469900"/>
            <a:ext cx="1790700" cy="20669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379" y="4247449"/>
            <a:ext cx="3784298" cy="2511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036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19182" y="191167"/>
            <a:ext cx="8610600" cy="1293028"/>
          </a:xfrm>
        </p:spPr>
        <p:txBody>
          <a:bodyPr/>
          <a:lstStyle/>
          <a:p>
            <a:pPr algn="ctr"/>
            <a:r>
              <a:rPr lang="es-ES_tradnl" b="1" dirty="0"/>
              <a:t>Actos </a:t>
            </a:r>
            <a:r>
              <a:rPr lang="es-ES_tradnl" b="1" dirty="0" smtClean="0"/>
              <a:t>falleros </a:t>
            </a:r>
            <a:br>
              <a:rPr lang="es-ES_tradnl" b="1" dirty="0" smtClean="0"/>
            </a:br>
            <a:r>
              <a:rPr lang="es-ES_tradnl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Castillos </a:t>
            </a:r>
            <a:r>
              <a:rPr lang="es-ES_tradnl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fuegos artificiales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886" y="1767965"/>
            <a:ext cx="4479602" cy="194422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3927" y="1767965"/>
            <a:ext cx="3861768" cy="21625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0335" y="1667160"/>
            <a:ext cx="3006253" cy="22633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7183" y="4127380"/>
            <a:ext cx="3764457" cy="25050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1061" y="4182825"/>
            <a:ext cx="3733969" cy="232715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514" y="3930555"/>
            <a:ext cx="3443668" cy="2579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2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6649" y="273054"/>
            <a:ext cx="5409063" cy="1293028"/>
          </a:xfrm>
        </p:spPr>
        <p:txBody>
          <a:bodyPr>
            <a:normAutofit fontScale="90000"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S_tradnl" b="1" dirty="0" smtClean="0"/>
              <a:t/>
            </a:r>
            <a:br>
              <a:rPr lang="es-ES_tradnl" b="1" dirty="0" smtClean="0"/>
            </a:br>
            <a:r>
              <a:rPr lang="es-ES_tradnl" b="1" dirty="0" smtClean="0"/>
              <a:t>Actos falleros</a:t>
            </a:r>
            <a:br>
              <a:rPr lang="es-ES_tradnl" b="1" dirty="0" smtClean="0"/>
            </a:br>
            <a:r>
              <a:rPr lang="es-ES_tradnl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es-ES_tradnl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Cabalgata del Fuego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3074" y="1803859"/>
            <a:ext cx="5377857" cy="4028202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7806" y="919568"/>
            <a:ext cx="4610926" cy="213779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191" y="3326643"/>
            <a:ext cx="6117117" cy="3425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522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b="1" dirty="0" smtClean="0"/>
              <a:t>PREMIOS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/>
              <a:t>Premios a las fallas como monumentos</a:t>
            </a:r>
            <a:endParaRPr lang="ru-RU" dirty="0"/>
          </a:p>
          <a:p>
            <a:pPr>
              <a:buFont typeface="Wingdings" panose="05000000000000000000" pitchFamily="2" charset="2"/>
              <a:buChar char="v"/>
            </a:pPr>
            <a:r>
              <a:rPr lang="es-ES_tradnl" dirty="0"/>
              <a:t>Sección Especial</a:t>
            </a:r>
            <a:endParaRPr lang="ru-RU" dirty="0"/>
          </a:p>
          <a:p>
            <a:pPr>
              <a:buFont typeface="Wingdings" panose="05000000000000000000" pitchFamily="2" charset="2"/>
              <a:buChar char="v"/>
            </a:pPr>
            <a:r>
              <a:rPr lang="es-ES_tradnl" dirty="0"/>
              <a:t>Sección Especial Infantil</a:t>
            </a:r>
            <a:endParaRPr lang="ru-RU" dirty="0"/>
          </a:p>
          <a:p>
            <a:pPr>
              <a:buFont typeface="Wingdings" panose="05000000000000000000" pitchFamily="2" charset="2"/>
              <a:buChar char="v"/>
            </a:pPr>
            <a:r>
              <a:rPr lang="es-ES_tradnl" dirty="0"/>
              <a:t>Sección Especial "Ingenio y Gracia"</a:t>
            </a:r>
            <a:endParaRPr lang="ru-RU" dirty="0"/>
          </a:p>
          <a:p>
            <a:pPr>
              <a:buFont typeface="Wingdings" panose="05000000000000000000" pitchFamily="2" charset="2"/>
              <a:buChar char="v"/>
            </a:pPr>
            <a:r>
              <a:rPr lang="es-ES_tradnl" dirty="0"/>
              <a:t>Sección Especial Infantil "Ingenio y Gracia"</a:t>
            </a:r>
            <a:endParaRPr lang="ru-RU" dirty="0"/>
          </a:p>
          <a:p>
            <a:r>
              <a:rPr lang="es-ES_tradnl" dirty="0"/>
              <a:t>Premios a las Comisiones</a:t>
            </a:r>
            <a:endParaRPr lang="ru-RU" dirty="0"/>
          </a:p>
          <a:p>
            <a:r>
              <a:rPr lang="es-ES_tradnl" dirty="0"/>
              <a:t>Premios al "Llibret de falla"</a:t>
            </a:r>
            <a:endParaRPr lang="ru-RU" dirty="0"/>
          </a:p>
          <a:p>
            <a:r>
              <a:rPr lang="es-ES_tradnl" dirty="0"/>
              <a:t>Premios de </a:t>
            </a:r>
            <a:r>
              <a:rPr lang="es-ES_tradnl" dirty="0" smtClean="0"/>
              <a:t>iluminación</a:t>
            </a:r>
          </a:p>
          <a:p>
            <a:r>
              <a:rPr lang="es-ES_tradnl" dirty="0"/>
              <a:t>Premio a la mejor decoración de </a:t>
            </a:r>
            <a:r>
              <a:rPr lang="es-ES_tradnl" dirty="0" smtClean="0"/>
              <a:t>calle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1026" y="2368595"/>
            <a:ext cx="4629893" cy="3467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48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11505" y="286701"/>
            <a:ext cx="5538716" cy="1293028"/>
          </a:xfrm>
        </p:spPr>
        <p:txBody>
          <a:bodyPr/>
          <a:lstStyle/>
          <a:p>
            <a:pPr algn="ctr"/>
            <a:r>
              <a:rPr lang="es-ES_tradnl" b="1" dirty="0"/>
              <a:t>Actos </a:t>
            </a:r>
            <a:r>
              <a:rPr lang="es-ES_tradnl" b="1" dirty="0" smtClean="0"/>
              <a:t>falleros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es-ES_tradnl" b="1" i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Noche de la Cremà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22.00</a:t>
            </a:r>
            <a:r>
              <a:rPr lang="ru-RU" dirty="0"/>
              <a:t> </a:t>
            </a:r>
            <a:r>
              <a:rPr lang="ru-RU" dirty="0" smtClean="0"/>
              <a:t>– </a:t>
            </a:r>
            <a:r>
              <a:rPr lang="es-ES_tradnl" dirty="0" smtClean="0"/>
              <a:t> </a:t>
            </a:r>
            <a:r>
              <a:rPr lang="es-ES_tradnl" dirty="0"/>
              <a:t>la quema del monumento </a:t>
            </a:r>
            <a:r>
              <a:rPr lang="es-ES_tradnl" dirty="0" smtClean="0"/>
              <a:t>infantil</a:t>
            </a:r>
            <a:endParaRPr lang="ru-RU" dirty="0" smtClean="0"/>
          </a:p>
          <a:p>
            <a:r>
              <a:rPr lang="es-ES_tradnl" dirty="0"/>
              <a:t>23.00 </a:t>
            </a:r>
            <a:r>
              <a:rPr lang="ru-RU" dirty="0" smtClean="0"/>
              <a:t>–  </a:t>
            </a:r>
            <a:r>
              <a:rPr lang="es-ES_tradnl" dirty="0" smtClean="0"/>
              <a:t>se </a:t>
            </a:r>
            <a:r>
              <a:rPr lang="es-ES_tradnl" dirty="0"/>
              <a:t>quema el monumento infantil </a:t>
            </a:r>
            <a:r>
              <a:rPr lang="es-ES_tradnl" dirty="0" smtClean="0"/>
              <a:t>municipal</a:t>
            </a:r>
            <a:endParaRPr lang="ru-RU" dirty="0" smtClean="0"/>
          </a:p>
          <a:p>
            <a:r>
              <a:rPr lang="es-ES_tradnl" dirty="0"/>
              <a:t>00.00 de la noche </a:t>
            </a:r>
            <a:r>
              <a:rPr lang="ru-RU" dirty="0" smtClean="0"/>
              <a:t>– </a:t>
            </a:r>
            <a:r>
              <a:rPr lang="es-ES_tradnl" dirty="0" smtClean="0"/>
              <a:t>se </a:t>
            </a:r>
            <a:r>
              <a:rPr lang="es-ES_tradnl" dirty="0"/>
              <a:t>queman los monumentos </a:t>
            </a:r>
            <a:r>
              <a:rPr lang="es-ES_tradnl" dirty="0" smtClean="0"/>
              <a:t>grandes</a:t>
            </a:r>
            <a:endParaRPr lang="ru-RU" dirty="0" smtClean="0"/>
          </a:p>
          <a:p>
            <a:r>
              <a:rPr lang="es-ES_tradnl" dirty="0" smtClean="0"/>
              <a:t>00.30 </a:t>
            </a:r>
            <a:r>
              <a:rPr lang="ru-RU" dirty="0" smtClean="0"/>
              <a:t>–</a:t>
            </a:r>
            <a:r>
              <a:rPr lang="es-ES_tradnl" dirty="0" smtClean="0"/>
              <a:t> la </a:t>
            </a:r>
            <a:r>
              <a:rPr lang="es-ES_tradnl" dirty="0"/>
              <a:t>quema del primer premio de la Sección </a:t>
            </a:r>
            <a:r>
              <a:rPr lang="es-ES_tradnl" dirty="0" smtClean="0"/>
              <a:t>Especial</a:t>
            </a:r>
          </a:p>
          <a:p>
            <a:r>
              <a:rPr lang="es-ES_tradnl" dirty="0" smtClean="0"/>
              <a:t>01.00 de </a:t>
            </a:r>
            <a:r>
              <a:rPr lang="es-ES_tradnl" dirty="0"/>
              <a:t>la madrugada  </a:t>
            </a:r>
            <a:r>
              <a:rPr lang="es-ES_tradnl" dirty="0" smtClean="0"/>
              <a:t>– se </a:t>
            </a:r>
            <a:r>
              <a:rPr lang="es-ES_tradnl" dirty="0"/>
              <a:t>quema el monumento fallero </a:t>
            </a:r>
            <a:r>
              <a:rPr lang="es-ES_tradnl" dirty="0" smtClean="0"/>
              <a:t>oficial </a:t>
            </a:r>
            <a:r>
              <a:rPr lang="es-ES_tradnl" dirty="0"/>
              <a:t>del Ayuntamiento.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3389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6220" y="273054"/>
            <a:ext cx="5334000" cy="1293028"/>
          </a:xfrm>
        </p:spPr>
        <p:txBody>
          <a:bodyPr/>
          <a:lstStyle/>
          <a:p>
            <a:pPr algn="ctr"/>
            <a:r>
              <a:rPr lang="es-ES_tradnl" b="1" dirty="0"/>
              <a:t>Actos </a:t>
            </a:r>
            <a:r>
              <a:rPr lang="es-ES_tradnl" b="1" dirty="0" smtClean="0"/>
              <a:t>falleros</a:t>
            </a:r>
            <a:br>
              <a:rPr lang="es-ES_tradnl" b="1" dirty="0" smtClean="0"/>
            </a:br>
            <a:r>
              <a:rPr lang="es-ES_tradnl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Noche de la Cremà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53" y="1460815"/>
            <a:ext cx="4681728" cy="30312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6553" y="1433015"/>
            <a:ext cx="4114542" cy="268339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3697" y="4066099"/>
            <a:ext cx="4579924" cy="2747954"/>
          </a:xfrm>
          <a:prstGeom prst="rect">
            <a:avLst/>
          </a:prstGeom>
        </p:spPr>
      </p:pic>
      <p:pic>
        <p:nvPicPr>
          <p:cNvPr id="10" name="Объект 3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53" y="4488301"/>
            <a:ext cx="3539744" cy="2325752"/>
          </a:xfr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7191" y="3846349"/>
            <a:ext cx="4274809" cy="296770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9146" y="1460815"/>
            <a:ext cx="3599205" cy="2399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010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4286" y="1924432"/>
            <a:ext cx="5566013" cy="3780332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/>
              <a:t> en </a:t>
            </a:r>
            <a:r>
              <a:rPr lang="es-ES" b="1" dirty="0"/>
              <a:t>noviembre</a:t>
            </a:r>
            <a:r>
              <a:rPr lang="es-ES" dirty="0"/>
              <a:t> de </a:t>
            </a:r>
            <a:r>
              <a:rPr lang="es-ES" b="1" dirty="0"/>
              <a:t>2016</a:t>
            </a:r>
            <a:r>
              <a:rPr lang="es-ES" dirty="0"/>
              <a:t> </a:t>
            </a:r>
            <a:r>
              <a:rPr lang="es-ES" b="1" dirty="0"/>
              <a:t>la Unesco </a:t>
            </a:r>
            <a:r>
              <a:rPr lang="es-ES" dirty="0"/>
              <a:t>las inscribió en su Lista Representativa del </a:t>
            </a:r>
            <a:r>
              <a:rPr lang="es-ES" b="1" dirty="0"/>
              <a:t>Patrimonio Cultural Inmaterial de la Humanidad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7277" y="344975"/>
            <a:ext cx="4585309" cy="6241753"/>
          </a:xfrm>
        </p:spPr>
      </p:pic>
    </p:spTree>
    <p:extLst>
      <p:ext uri="{BB962C8B-B14F-4D97-AF65-F5344CB8AC3E}">
        <p14:creationId xmlns:p14="http://schemas.microsoft.com/office/powerpoint/2010/main" val="1557076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_tradnl" b="1" dirty="0" smtClean="0"/>
              <a:t/>
            </a:r>
            <a:br>
              <a:rPr lang="es-ES_tradnl" b="1" dirty="0" smtClean="0"/>
            </a:br>
            <a:r>
              <a:rPr lang="es-ES_tradnl" b="1" dirty="0" smtClean="0"/>
              <a:t>Elementos </a:t>
            </a:r>
            <a:r>
              <a:rPr lang="es-ES_tradnl" b="1" dirty="0"/>
              <a:t>de la fiesta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b="1" i="1" dirty="0"/>
              <a:t>La Junta Central Fallera</a:t>
            </a:r>
            <a:endParaRPr lang="ru-RU" dirty="0"/>
          </a:p>
          <a:p>
            <a:r>
              <a:rPr lang="es-ES_tradnl" b="1" i="1" dirty="0"/>
              <a:t>Los artistas falleros</a:t>
            </a:r>
            <a:endParaRPr lang="ru-RU" dirty="0"/>
          </a:p>
          <a:p>
            <a:r>
              <a:rPr lang="es-ES_tradnl" b="1" i="1" dirty="0"/>
              <a:t>Las comisiones falleras</a:t>
            </a:r>
            <a:endParaRPr lang="ru-RU" dirty="0"/>
          </a:p>
          <a:p>
            <a:r>
              <a:rPr lang="es-ES_tradnl" b="1" i="1" dirty="0"/>
              <a:t>El monumento fallero</a:t>
            </a:r>
            <a:endParaRPr lang="ru-RU" dirty="0"/>
          </a:p>
          <a:p>
            <a:r>
              <a:rPr lang="es-ES_tradnl" b="1" i="1" dirty="0"/>
              <a:t>Artefactos pirotécnicos</a:t>
            </a:r>
            <a:endParaRPr lang="ru-RU" dirty="0"/>
          </a:p>
          <a:p>
            <a:r>
              <a:rPr lang="es-ES_tradnl" b="1" i="1" dirty="0"/>
              <a:t>Indumentaria tradicional</a:t>
            </a:r>
            <a:endParaRPr lang="ru-RU" dirty="0"/>
          </a:p>
          <a:p>
            <a:r>
              <a:rPr lang="es-ES_tradnl" b="1" i="1" dirty="0"/>
              <a:t>Música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7947" y="3138385"/>
            <a:ext cx="4289946" cy="321745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5490" y="1866593"/>
            <a:ext cx="3886599" cy="2340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25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_tradnl" b="1" i="1" dirty="0" smtClean="0"/>
              <a:t/>
            </a:r>
            <a:br>
              <a:rPr lang="es-ES_tradnl" b="1" i="1" dirty="0" smtClean="0"/>
            </a:br>
            <a:r>
              <a:rPr lang="es-ES_tradnl" b="1" i="1" dirty="0" smtClean="0"/>
              <a:t>Indumentaria </a:t>
            </a:r>
            <a:r>
              <a:rPr lang="es-ES_tradnl" b="1" i="1" dirty="0"/>
              <a:t>tradicional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840" y="1566129"/>
            <a:ext cx="3032169" cy="514795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4616" y="1733265"/>
            <a:ext cx="3623016" cy="48306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9841" y="2057401"/>
            <a:ext cx="2835855" cy="4260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909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5743433" cy="1293028"/>
          </a:xfrm>
        </p:spPr>
        <p:txBody>
          <a:bodyPr/>
          <a:lstStyle/>
          <a:p>
            <a:pPr algn="ctr"/>
            <a:r>
              <a:rPr lang="es-ES_tradnl" b="1" dirty="0" smtClean="0"/>
              <a:t>Moño valenciano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57" y="2398641"/>
            <a:ext cx="6615309" cy="402431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2533" y="199366"/>
            <a:ext cx="2472876" cy="37160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8834" y="4214587"/>
            <a:ext cx="4253151" cy="2208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67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5600" y="758424"/>
            <a:ext cx="4119349" cy="1293028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b="1" dirty="0" smtClean="0"/>
              <a:t/>
            </a:r>
            <a:br>
              <a:rPr lang="es-ES_tradnl" b="1" dirty="0" smtClean="0"/>
            </a:br>
            <a:r>
              <a:rPr lang="es-ES_tradnl" b="1" dirty="0" smtClean="0"/>
              <a:t>Actos </a:t>
            </a:r>
            <a:r>
              <a:rPr lang="es-ES_tradnl" b="1" dirty="0"/>
              <a:t>falleros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773" y="1805693"/>
            <a:ext cx="6534275" cy="353477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451842" y="2114009"/>
            <a:ext cx="18437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3200" b="1" i="1" dirty="0"/>
              <a:t>La Crida</a:t>
            </a:r>
            <a:endParaRPr lang="ru-RU" sz="32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9325" y="2915230"/>
            <a:ext cx="6162675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507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b="1" dirty="0"/>
              <a:t>Actos falleros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3265" y="1884042"/>
            <a:ext cx="7620000" cy="3743325"/>
          </a:xfrm>
        </p:spPr>
      </p:pic>
      <p:sp>
        <p:nvSpPr>
          <p:cNvPr id="3" name="Прямоугольник 2"/>
          <p:cNvSpPr/>
          <p:nvPr/>
        </p:nvSpPr>
        <p:spPr>
          <a:xfrm>
            <a:off x="3810000" y="5905648"/>
            <a:ext cx="45855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36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exposición del Ninot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967588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1874" y="491418"/>
            <a:ext cx="4285397" cy="1293028"/>
          </a:xfrm>
        </p:spPr>
        <p:txBody>
          <a:bodyPr>
            <a:normAutofit fontScale="90000"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es-ES_tradnl" b="1" dirty="0" smtClean="0"/>
              <a:t>Actos falleros</a:t>
            </a:r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es-ES_tradnl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es-ES_tradnl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mascletà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9932" y="1137932"/>
            <a:ext cx="3836961" cy="2553323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22914" y="6012248"/>
            <a:ext cx="49905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Todos </a:t>
            </a:r>
            <a:r>
              <a:rPr lang="es-ES_trad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los días a las 14:00 horas, desde el 1 de marzo hasta el día </a:t>
            </a:r>
            <a:r>
              <a:rPr lang="es-ES_tradn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19.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222" y="1784446"/>
            <a:ext cx="6032920" cy="4024313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0925" y="3895826"/>
            <a:ext cx="4914258" cy="263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7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14447" y="218463"/>
            <a:ext cx="4067033" cy="1293028"/>
          </a:xfrm>
        </p:spPr>
        <p:txBody>
          <a:bodyPr>
            <a:normAutofit fontScale="90000"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S_tradnl" b="1" dirty="0" smtClean="0"/>
              <a:t/>
            </a:r>
            <a:br>
              <a:rPr lang="es-ES_tradnl" b="1" dirty="0" smtClean="0"/>
            </a:br>
            <a:r>
              <a:rPr lang="es-ES_tradnl" b="1" dirty="0" smtClean="0"/>
              <a:t>Actos falleros</a:t>
            </a:r>
            <a:br>
              <a:rPr lang="es-ES_tradnl" b="1" dirty="0" smtClean="0"/>
            </a:br>
            <a:r>
              <a:rPr lang="es-ES_tradnl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es-ES_tradnl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Plantà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031" y="3467740"/>
            <a:ext cx="4695270" cy="323452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2852" y="864977"/>
            <a:ext cx="3502894" cy="262717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4299" y="3368035"/>
            <a:ext cx="4421875" cy="33164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2709" y="1413752"/>
            <a:ext cx="3899291" cy="2600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177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596</TotalTime>
  <Words>185</Words>
  <Application>Microsoft Office PowerPoint</Application>
  <PresentationFormat>Широкоэкранный</PresentationFormat>
  <Paragraphs>42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Century Gothic</vt:lpstr>
      <vt:lpstr>Times New Roman</vt:lpstr>
      <vt:lpstr>Wingdings</vt:lpstr>
      <vt:lpstr>След самолета</vt:lpstr>
      <vt:lpstr>LAS FALLAS de valencia</vt:lpstr>
      <vt:lpstr> en noviembre de 2016 la Unesco las inscribió en su Lista Representativa del Patrimonio Cultural Inmaterial de la Humanidad</vt:lpstr>
      <vt:lpstr> Elementos de la fiesta </vt:lpstr>
      <vt:lpstr> Indumentaria tradicional </vt:lpstr>
      <vt:lpstr>Moño valenciano</vt:lpstr>
      <vt:lpstr> Actos falleros </vt:lpstr>
      <vt:lpstr>Actos falleros</vt:lpstr>
      <vt:lpstr> Actos falleros  La mascletà </vt:lpstr>
      <vt:lpstr> Actos falleros La Plantà </vt:lpstr>
      <vt:lpstr> Actos falleros La recogida de premios </vt:lpstr>
      <vt:lpstr>Actos falleros  La Ofrenda</vt:lpstr>
      <vt:lpstr>Actos falleros  Castillos de fuegos artificiales</vt:lpstr>
      <vt:lpstr> Actos falleros La Cabalgata del Fuego </vt:lpstr>
      <vt:lpstr>PREMIOS</vt:lpstr>
      <vt:lpstr>Actos falleros La Noche de la Cremà</vt:lpstr>
      <vt:lpstr>Actos falleros La Noche de la Cremà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 FALLAS</dc:title>
  <dc:creator>Светлана</dc:creator>
  <cp:lastModifiedBy>Светлана</cp:lastModifiedBy>
  <cp:revision>40</cp:revision>
  <dcterms:created xsi:type="dcterms:W3CDTF">2016-11-29T18:26:05Z</dcterms:created>
  <dcterms:modified xsi:type="dcterms:W3CDTF">2017-01-05T09:01:33Z</dcterms:modified>
</cp:coreProperties>
</file>