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63" r:id="rId4"/>
    <p:sldId id="264" r:id="rId5"/>
    <p:sldId id="265" r:id="rId6"/>
    <p:sldId id="266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1D1E1-9177-452E-BE68-2F50A4AE264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A84113-971D-4D15-88FA-E9C896B29B8A}">
      <dgm:prSet phldrT="[Текст]"/>
      <dgm:spPr/>
      <dgm:t>
        <a:bodyPr/>
        <a:lstStyle/>
        <a:p>
          <a:r>
            <a:rPr lang="en-US" dirty="0" smtClean="0"/>
            <a:t>Juan</a:t>
          </a:r>
          <a:endParaRPr lang="ru-RU" dirty="0"/>
        </a:p>
      </dgm:t>
    </dgm:pt>
    <dgm:pt modelId="{C42C9E5D-C0A8-4616-9776-E9D779F6ABE4}" type="parTrans" cxnId="{06E5CC14-22ED-484D-B70B-B23BEA960032}">
      <dgm:prSet/>
      <dgm:spPr/>
      <dgm:t>
        <a:bodyPr/>
        <a:lstStyle/>
        <a:p>
          <a:endParaRPr lang="ru-RU"/>
        </a:p>
      </dgm:t>
    </dgm:pt>
    <dgm:pt modelId="{B404862D-D267-4E5B-8DB6-FC4EDF3E8D12}" type="sibTrans" cxnId="{06E5CC14-22ED-484D-B70B-B23BEA960032}">
      <dgm:prSet/>
      <dgm:spPr/>
      <dgm:t>
        <a:bodyPr/>
        <a:lstStyle/>
        <a:p>
          <a:endParaRPr lang="ru-RU"/>
        </a:p>
      </dgm:t>
    </dgm:pt>
    <dgm:pt modelId="{C84F59F5-5A80-439D-9B0E-3EEE4380B663}">
      <dgm:prSet phldrT="[Текст]"/>
      <dgm:spPr/>
      <dgm:t>
        <a:bodyPr/>
        <a:lstStyle/>
        <a:p>
          <a:r>
            <a:rPr lang="en-US" smtClean="0"/>
            <a:t>Víctor</a:t>
          </a:r>
          <a:endParaRPr lang="ru-RU" dirty="0"/>
        </a:p>
      </dgm:t>
    </dgm:pt>
    <dgm:pt modelId="{48618FC0-17EE-466A-A8B7-418C16D084AA}" type="parTrans" cxnId="{4A425032-FCCD-4845-88E8-E1F86A5808F7}">
      <dgm:prSet/>
      <dgm:spPr/>
      <dgm:t>
        <a:bodyPr/>
        <a:lstStyle/>
        <a:p>
          <a:endParaRPr lang="ru-RU"/>
        </a:p>
      </dgm:t>
    </dgm:pt>
    <dgm:pt modelId="{D1657037-0008-4E8C-B58B-49D1FEAFA6E5}" type="sibTrans" cxnId="{4A425032-FCCD-4845-88E8-E1F86A5808F7}">
      <dgm:prSet/>
      <dgm:spPr/>
      <dgm:t>
        <a:bodyPr/>
        <a:lstStyle/>
        <a:p>
          <a:endParaRPr lang="ru-RU"/>
        </a:p>
      </dgm:t>
    </dgm:pt>
    <dgm:pt modelId="{0179ED79-B9F2-46B1-AAC9-4B4E3C704BC7}">
      <dgm:prSet phldrT="[Текст]"/>
      <dgm:spPr/>
      <dgm:t>
        <a:bodyPr/>
        <a:lstStyle/>
        <a:p>
          <a:r>
            <a:rPr lang="en-US" smtClean="0"/>
            <a:t>Mercédes</a:t>
          </a:r>
          <a:endParaRPr lang="ru-RU" dirty="0"/>
        </a:p>
      </dgm:t>
    </dgm:pt>
    <dgm:pt modelId="{40E4347B-8FAD-450D-AD0B-77EC2EF5C018}" type="parTrans" cxnId="{4BA74B55-CBC5-4D69-BB00-25EB3DC108B4}">
      <dgm:prSet/>
      <dgm:spPr/>
      <dgm:t>
        <a:bodyPr/>
        <a:lstStyle/>
        <a:p>
          <a:endParaRPr lang="ru-RU"/>
        </a:p>
      </dgm:t>
    </dgm:pt>
    <dgm:pt modelId="{2C5FDF43-B126-4CC1-B32B-9E4F8887A797}" type="sibTrans" cxnId="{4BA74B55-CBC5-4D69-BB00-25EB3DC108B4}">
      <dgm:prSet/>
      <dgm:spPr/>
      <dgm:t>
        <a:bodyPr/>
        <a:lstStyle/>
        <a:p>
          <a:endParaRPr lang="ru-RU"/>
        </a:p>
      </dgm:t>
    </dgm:pt>
    <dgm:pt modelId="{5B4364D1-1AB2-4EC3-9833-76719438D336}">
      <dgm:prSet phldrT="[Текст]"/>
      <dgm:spPr/>
      <dgm:t>
        <a:bodyPr/>
        <a:lstStyle/>
        <a:p>
          <a:r>
            <a:rPr lang="en-US" smtClean="0"/>
            <a:t>José</a:t>
          </a:r>
          <a:endParaRPr lang="ru-RU" dirty="0"/>
        </a:p>
      </dgm:t>
    </dgm:pt>
    <dgm:pt modelId="{E92EB4D3-79A1-4012-AED4-A3A3C6645A6F}" type="parTrans" cxnId="{EB73EC41-0D8F-4FBA-B10F-F7DED4A7E468}">
      <dgm:prSet/>
      <dgm:spPr/>
      <dgm:t>
        <a:bodyPr/>
        <a:lstStyle/>
        <a:p>
          <a:endParaRPr lang="ru-RU"/>
        </a:p>
      </dgm:t>
    </dgm:pt>
    <dgm:pt modelId="{EC111323-F8D8-49E0-A1B6-5D2B0DE028F8}" type="sibTrans" cxnId="{EB73EC41-0D8F-4FBA-B10F-F7DED4A7E468}">
      <dgm:prSet/>
      <dgm:spPr/>
      <dgm:t>
        <a:bodyPr/>
        <a:lstStyle/>
        <a:p>
          <a:endParaRPr lang="ru-RU"/>
        </a:p>
      </dgm:t>
    </dgm:pt>
    <dgm:pt modelId="{FCECAA19-6219-40D2-8887-1A654372C4BF}">
      <dgm:prSet phldrT="[Текст]"/>
      <dgm:spPr/>
      <dgm:t>
        <a:bodyPr/>
        <a:lstStyle/>
        <a:p>
          <a:r>
            <a:rPr lang="en-US" smtClean="0"/>
            <a:t>María</a:t>
          </a:r>
          <a:endParaRPr lang="ru-RU" dirty="0"/>
        </a:p>
      </dgm:t>
    </dgm:pt>
    <dgm:pt modelId="{0B5633A8-6572-43CC-919A-CD9A70BAEA72}" type="parTrans" cxnId="{BD872E74-8F6D-4234-AC2C-1AB1859B7277}">
      <dgm:prSet/>
      <dgm:spPr/>
      <dgm:t>
        <a:bodyPr/>
        <a:lstStyle/>
        <a:p>
          <a:endParaRPr lang="ru-RU"/>
        </a:p>
      </dgm:t>
    </dgm:pt>
    <dgm:pt modelId="{3EA742B8-5A2C-4FD7-83B5-84E8C461CFCB}" type="sibTrans" cxnId="{BD872E74-8F6D-4234-AC2C-1AB1859B7277}">
      <dgm:prSet/>
      <dgm:spPr/>
      <dgm:t>
        <a:bodyPr/>
        <a:lstStyle/>
        <a:p>
          <a:endParaRPr lang="ru-RU"/>
        </a:p>
      </dgm:t>
    </dgm:pt>
    <dgm:pt modelId="{943DAC70-AB59-4604-AAD5-3121639DA1F1}">
      <dgm:prSet phldrT="[Текст]"/>
      <dgm:spPr/>
      <dgm:t>
        <a:bodyPr/>
        <a:lstStyle/>
        <a:p>
          <a:r>
            <a:rPr lang="en-US" smtClean="0"/>
            <a:t>Rocío</a:t>
          </a:r>
          <a:endParaRPr lang="ru-RU" dirty="0"/>
        </a:p>
      </dgm:t>
    </dgm:pt>
    <dgm:pt modelId="{01BAE607-4DBC-4801-B603-E63B347EBBAB}" type="sibTrans" cxnId="{B0261485-A14D-4BF2-906D-EEA73BD53DA0}">
      <dgm:prSet/>
      <dgm:spPr/>
      <dgm:t>
        <a:bodyPr/>
        <a:lstStyle/>
        <a:p>
          <a:endParaRPr lang="ru-RU"/>
        </a:p>
      </dgm:t>
    </dgm:pt>
    <dgm:pt modelId="{F8ADA1EA-B545-45F7-9475-7387C7E659EA}" type="parTrans" cxnId="{B0261485-A14D-4BF2-906D-EEA73BD53DA0}">
      <dgm:prSet/>
      <dgm:spPr/>
      <dgm:t>
        <a:bodyPr/>
        <a:lstStyle/>
        <a:p>
          <a:endParaRPr lang="ru-RU"/>
        </a:p>
      </dgm:t>
    </dgm:pt>
    <dgm:pt modelId="{95B905BC-CCBB-4A15-A5FC-17821B6906B8}">
      <dgm:prSet phldrT="[Текст]"/>
      <dgm:spPr/>
      <dgm:t>
        <a:bodyPr/>
        <a:lstStyle/>
        <a:p>
          <a:r>
            <a:rPr lang="en-US" dirty="0" smtClean="0"/>
            <a:t>Jaime</a:t>
          </a:r>
          <a:endParaRPr lang="ru-RU" dirty="0"/>
        </a:p>
      </dgm:t>
    </dgm:pt>
    <dgm:pt modelId="{FFAFDDC3-6B76-44DF-9A22-8650A9520A55}" type="parTrans" cxnId="{A1E2199E-667C-4038-8500-F2D5ED63469C}">
      <dgm:prSet/>
      <dgm:spPr/>
      <dgm:t>
        <a:bodyPr/>
        <a:lstStyle/>
        <a:p>
          <a:endParaRPr lang="ru-RU"/>
        </a:p>
      </dgm:t>
    </dgm:pt>
    <dgm:pt modelId="{FC0C2840-CB5E-4FF3-B71F-C859AC008262}" type="sibTrans" cxnId="{A1E2199E-667C-4038-8500-F2D5ED63469C}">
      <dgm:prSet/>
      <dgm:spPr/>
      <dgm:t>
        <a:bodyPr/>
        <a:lstStyle/>
        <a:p>
          <a:endParaRPr lang="ru-RU"/>
        </a:p>
      </dgm:t>
    </dgm:pt>
    <dgm:pt modelId="{E9A59DAD-5BC1-4EC2-A4C4-07D4FB0DB182}" type="pres">
      <dgm:prSet presAssocID="{D8E1D1E1-9177-452E-BE68-2F50A4AE264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0D0C8AF-1449-4AE9-9050-704040EDCEE0}" type="pres">
      <dgm:prSet presAssocID="{87A84113-971D-4D15-88FA-E9C896B29B8A}" presName="hierRoot1" presStyleCnt="0"/>
      <dgm:spPr/>
    </dgm:pt>
    <dgm:pt modelId="{283D5EF0-F0FA-486A-B1A9-77B845746A59}" type="pres">
      <dgm:prSet presAssocID="{87A84113-971D-4D15-88FA-E9C896B29B8A}" presName="composite" presStyleCnt="0"/>
      <dgm:spPr/>
    </dgm:pt>
    <dgm:pt modelId="{42240386-C8A2-4EFB-A5B7-239BBCE23DB6}" type="pres">
      <dgm:prSet presAssocID="{87A84113-971D-4D15-88FA-E9C896B29B8A}" presName="background" presStyleLbl="node0" presStyleIdx="0" presStyleCnt="3"/>
      <dgm:spPr/>
    </dgm:pt>
    <dgm:pt modelId="{B8A8B63D-42A0-44E4-A0B8-C220C87F36F5}" type="pres">
      <dgm:prSet presAssocID="{87A84113-971D-4D15-88FA-E9C896B29B8A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A196F6-47F4-475B-85F1-9C9D6F695F29}" type="pres">
      <dgm:prSet presAssocID="{87A84113-971D-4D15-88FA-E9C896B29B8A}" presName="hierChild2" presStyleCnt="0"/>
      <dgm:spPr/>
    </dgm:pt>
    <dgm:pt modelId="{4ED15685-758A-42D3-BF11-9EBC2217CA6B}" type="pres">
      <dgm:prSet presAssocID="{FCECAA19-6219-40D2-8887-1A654372C4BF}" presName="hierRoot1" presStyleCnt="0"/>
      <dgm:spPr/>
    </dgm:pt>
    <dgm:pt modelId="{B89E231B-403A-46E0-84E7-C04FCC7A5B46}" type="pres">
      <dgm:prSet presAssocID="{FCECAA19-6219-40D2-8887-1A654372C4BF}" presName="composite" presStyleCnt="0"/>
      <dgm:spPr/>
    </dgm:pt>
    <dgm:pt modelId="{0988AF0B-6F86-4F04-B3A6-2CCBB022C916}" type="pres">
      <dgm:prSet presAssocID="{FCECAA19-6219-40D2-8887-1A654372C4BF}" presName="background" presStyleLbl="node0" presStyleIdx="1" presStyleCnt="3"/>
      <dgm:spPr/>
    </dgm:pt>
    <dgm:pt modelId="{2DE8BC3C-AB1C-4624-8E96-61BD8424EF49}" type="pres">
      <dgm:prSet presAssocID="{FCECAA19-6219-40D2-8887-1A654372C4BF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A19C9A-1FA7-44A8-8B4A-ECFB03F6BF88}" type="pres">
      <dgm:prSet presAssocID="{FCECAA19-6219-40D2-8887-1A654372C4BF}" presName="hierChild2" presStyleCnt="0"/>
      <dgm:spPr/>
    </dgm:pt>
    <dgm:pt modelId="{A06C4485-719C-4527-B525-2AE70FE4449D}" type="pres">
      <dgm:prSet presAssocID="{E92EB4D3-79A1-4012-AED4-A3A3C6645A6F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54DFB82-350E-4E28-B915-2E9E76B07740}" type="pres">
      <dgm:prSet presAssocID="{5B4364D1-1AB2-4EC3-9833-76719438D336}" presName="hierRoot2" presStyleCnt="0"/>
      <dgm:spPr/>
    </dgm:pt>
    <dgm:pt modelId="{F08FF0E6-8D03-4946-8722-719AB088839E}" type="pres">
      <dgm:prSet presAssocID="{5B4364D1-1AB2-4EC3-9833-76719438D336}" presName="composite2" presStyleCnt="0"/>
      <dgm:spPr/>
    </dgm:pt>
    <dgm:pt modelId="{8C98696A-5AC4-425D-B1E3-6873FD072032}" type="pres">
      <dgm:prSet presAssocID="{5B4364D1-1AB2-4EC3-9833-76719438D336}" presName="background2" presStyleLbl="node2" presStyleIdx="0" presStyleCnt="3"/>
      <dgm:spPr/>
    </dgm:pt>
    <dgm:pt modelId="{69B7A2C1-DA56-4C36-A3BD-79AE4E0D3C11}" type="pres">
      <dgm:prSet presAssocID="{5B4364D1-1AB2-4EC3-9833-76719438D33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E5AA0F-9819-4B90-A686-C75DB0A5BD61}" type="pres">
      <dgm:prSet presAssocID="{5B4364D1-1AB2-4EC3-9833-76719438D336}" presName="hierChild3" presStyleCnt="0"/>
      <dgm:spPr/>
    </dgm:pt>
    <dgm:pt modelId="{C5C8180C-4606-4635-A968-83B8A60410CF}" type="pres">
      <dgm:prSet presAssocID="{F8ADA1EA-B545-45F7-9475-7387C7E659EA}" presName="Name10" presStyleLbl="parChTrans1D2" presStyleIdx="1" presStyleCnt="3"/>
      <dgm:spPr/>
      <dgm:t>
        <a:bodyPr/>
        <a:lstStyle/>
        <a:p>
          <a:endParaRPr lang="ru-RU"/>
        </a:p>
      </dgm:t>
    </dgm:pt>
    <dgm:pt modelId="{0818D92F-E2A6-4513-9B20-9234D80D23FF}" type="pres">
      <dgm:prSet presAssocID="{943DAC70-AB59-4604-AAD5-3121639DA1F1}" presName="hierRoot2" presStyleCnt="0"/>
      <dgm:spPr/>
    </dgm:pt>
    <dgm:pt modelId="{DDCDCFB5-347D-43E2-98B1-77607C42F336}" type="pres">
      <dgm:prSet presAssocID="{943DAC70-AB59-4604-AAD5-3121639DA1F1}" presName="composite2" presStyleCnt="0"/>
      <dgm:spPr/>
    </dgm:pt>
    <dgm:pt modelId="{39525991-39C7-46FB-A0C8-EAC526A00E8C}" type="pres">
      <dgm:prSet presAssocID="{943DAC70-AB59-4604-AAD5-3121639DA1F1}" presName="background2" presStyleLbl="node2" presStyleIdx="1" presStyleCnt="3"/>
      <dgm:spPr/>
    </dgm:pt>
    <dgm:pt modelId="{2EF44133-7D2E-451B-86CC-E58801B05F09}" type="pres">
      <dgm:prSet presAssocID="{943DAC70-AB59-4604-AAD5-3121639DA1F1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C616C0-D0C3-49CF-BCA7-27CCAB428207}" type="pres">
      <dgm:prSet presAssocID="{943DAC70-AB59-4604-AAD5-3121639DA1F1}" presName="hierChild3" presStyleCnt="0"/>
      <dgm:spPr/>
    </dgm:pt>
    <dgm:pt modelId="{E51E4E31-5CA9-422E-9B60-0657A82AC7FC}" type="pres">
      <dgm:prSet presAssocID="{48618FC0-17EE-466A-A8B7-418C16D084AA}" presName="Name17" presStyleLbl="parChTrans1D3" presStyleIdx="0" presStyleCnt="1"/>
      <dgm:spPr/>
      <dgm:t>
        <a:bodyPr/>
        <a:lstStyle/>
        <a:p>
          <a:endParaRPr lang="ru-RU"/>
        </a:p>
      </dgm:t>
    </dgm:pt>
    <dgm:pt modelId="{816A427A-0ACA-4B5E-BC9D-586DB1D99E7D}" type="pres">
      <dgm:prSet presAssocID="{C84F59F5-5A80-439D-9B0E-3EEE4380B663}" presName="hierRoot3" presStyleCnt="0"/>
      <dgm:spPr/>
    </dgm:pt>
    <dgm:pt modelId="{0722505A-23E0-4B17-B428-4F6703C96FD9}" type="pres">
      <dgm:prSet presAssocID="{C84F59F5-5A80-439D-9B0E-3EEE4380B663}" presName="composite3" presStyleCnt="0"/>
      <dgm:spPr/>
    </dgm:pt>
    <dgm:pt modelId="{21A1F624-1E1A-4CE6-9751-7A7BEC6DE9B3}" type="pres">
      <dgm:prSet presAssocID="{C84F59F5-5A80-439D-9B0E-3EEE4380B663}" presName="background3" presStyleLbl="node3" presStyleIdx="0" presStyleCnt="1"/>
      <dgm:spPr/>
    </dgm:pt>
    <dgm:pt modelId="{782036ED-E26E-4E9B-8DDA-54FBF10950A1}" type="pres">
      <dgm:prSet presAssocID="{C84F59F5-5A80-439D-9B0E-3EEE4380B663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3BC029-CA88-4EE6-B386-17AD782CDF9F}" type="pres">
      <dgm:prSet presAssocID="{C84F59F5-5A80-439D-9B0E-3EEE4380B663}" presName="hierChild4" presStyleCnt="0"/>
      <dgm:spPr/>
    </dgm:pt>
    <dgm:pt modelId="{28900D8D-F859-4547-8E97-954CFEAB525D}" type="pres">
      <dgm:prSet presAssocID="{95B905BC-CCBB-4A15-A5FC-17821B6906B8}" presName="hierRoot1" presStyleCnt="0"/>
      <dgm:spPr/>
    </dgm:pt>
    <dgm:pt modelId="{004378B8-C2A6-4B27-8FBC-5501E3BE5C89}" type="pres">
      <dgm:prSet presAssocID="{95B905BC-CCBB-4A15-A5FC-17821B6906B8}" presName="composite" presStyleCnt="0"/>
      <dgm:spPr/>
    </dgm:pt>
    <dgm:pt modelId="{52BA62A5-25C1-484E-9D8D-314C377E3CD4}" type="pres">
      <dgm:prSet presAssocID="{95B905BC-CCBB-4A15-A5FC-17821B6906B8}" presName="background" presStyleLbl="node0" presStyleIdx="2" presStyleCnt="3"/>
      <dgm:spPr/>
    </dgm:pt>
    <dgm:pt modelId="{C59124F2-EE24-4684-98F5-5FA1FF4BBB8B}" type="pres">
      <dgm:prSet presAssocID="{95B905BC-CCBB-4A15-A5FC-17821B6906B8}" presName="text" presStyleLbl="fgAcc0" presStyleIdx="2" presStyleCnt="3" custLinFactY="40662" custLinFactNeighborX="-35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5C71E1-B9B6-401B-A6A6-7DB3CD00C495}" type="pres">
      <dgm:prSet presAssocID="{95B905BC-CCBB-4A15-A5FC-17821B6906B8}" presName="hierChild2" presStyleCnt="0"/>
      <dgm:spPr/>
    </dgm:pt>
    <dgm:pt modelId="{AAE372AB-674E-4AD2-9F25-C3D63C599A0C}" type="pres">
      <dgm:prSet presAssocID="{40E4347B-8FAD-450D-AD0B-77EC2EF5C01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3390EA65-914D-4873-BF9B-9190713175F6}" type="pres">
      <dgm:prSet presAssocID="{0179ED79-B9F2-46B1-AAC9-4B4E3C704BC7}" presName="hierRoot2" presStyleCnt="0"/>
      <dgm:spPr/>
    </dgm:pt>
    <dgm:pt modelId="{5DA682CB-9B58-4905-ABF0-4506FAF9A20C}" type="pres">
      <dgm:prSet presAssocID="{0179ED79-B9F2-46B1-AAC9-4B4E3C704BC7}" presName="composite2" presStyleCnt="0"/>
      <dgm:spPr/>
    </dgm:pt>
    <dgm:pt modelId="{50D106F8-94B3-4929-86B0-2933AA015723}" type="pres">
      <dgm:prSet presAssocID="{0179ED79-B9F2-46B1-AAC9-4B4E3C704BC7}" presName="background2" presStyleLbl="node2" presStyleIdx="2" presStyleCnt="3"/>
      <dgm:spPr/>
    </dgm:pt>
    <dgm:pt modelId="{D0CC22E7-CA51-489F-A6F1-39810BF01823}" type="pres">
      <dgm:prSet presAssocID="{0179ED79-B9F2-46B1-AAC9-4B4E3C704BC7}" presName="text2" presStyleLbl="fgAcc2" presStyleIdx="2" presStyleCnt="3" custLinFactY="48331" custLinFactNeighborX="-35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CBDA67-DDE6-4F16-8868-E0861F3DD1C0}" type="pres">
      <dgm:prSet presAssocID="{0179ED79-B9F2-46B1-AAC9-4B4E3C704BC7}" presName="hierChild3" presStyleCnt="0"/>
      <dgm:spPr/>
    </dgm:pt>
  </dgm:ptLst>
  <dgm:cxnLst>
    <dgm:cxn modelId="{D6DB1BBB-BAB4-4A52-AC5B-9F0701227428}" type="presOf" srcId="{E92EB4D3-79A1-4012-AED4-A3A3C6645A6F}" destId="{A06C4485-719C-4527-B525-2AE70FE4449D}" srcOrd="0" destOrd="0" presId="urn:microsoft.com/office/officeart/2005/8/layout/hierarchy1"/>
    <dgm:cxn modelId="{4F83AD17-6CB7-475D-AEBB-0A1E59EA0A7F}" type="presOf" srcId="{D8E1D1E1-9177-452E-BE68-2F50A4AE2641}" destId="{E9A59DAD-5BC1-4EC2-A4C4-07D4FB0DB182}" srcOrd="0" destOrd="0" presId="urn:microsoft.com/office/officeart/2005/8/layout/hierarchy1"/>
    <dgm:cxn modelId="{7D87CA4B-F516-4DCC-BE7F-1702331BD742}" type="presOf" srcId="{95B905BC-CCBB-4A15-A5FC-17821B6906B8}" destId="{C59124F2-EE24-4684-98F5-5FA1FF4BBB8B}" srcOrd="0" destOrd="0" presId="urn:microsoft.com/office/officeart/2005/8/layout/hierarchy1"/>
    <dgm:cxn modelId="{F1B1CB01-23B4-488B-BF70-D3E208907FF8}" type="presOf" srcId="{0179ED79-B9F2-46B1-AAC9-4B4E3C704BC7}" destId="{D0CC22E7-CA51-489F-A6F1-39810BF01823}" srcOrd="0" destOrd="0" presId="urn:microsoft.com/office/officeart/2005/8/layout/hierarchy1"/>
    <dgm:cxn modelId="{F869857F-ADA3-4D03-A7C6-30E719E50CB4}" type="presOf" srcId="{87A84113-971D-4D15-88FA-E9C896B29B8A}" destId="{B8A8B63D-42A0-44E4-A0B8-C220C87F36F5}" srcOrd="0" destOrd="0" presId="urn:microsoft.com/office/officeart/2005/8/layout/hierarchy1"/>
    <dgm:cxn modelId="{B0261485-A14D-4BF2-906D-EEA73BD53DA0}" srcId="{FCECAA19-6219-40D2-8887-1A654372C4BF}" destId="{943DAC70-AB59-4604-AAD5-3121639DA1F1}" srcOrd="1" destOrd="0" parTransId="{F8ADA1EA-B545-45F7-9475-7387C7E659EA}" sibTransId="{01BAE607-4DBC-4801-B603-E63B347EBBAB}"/>
    <dgm:cxn modelId="{4A425032-FCCD-4845-88E8-E1F86A5808F7}" srcId="{943DAC70-AB59-4604-AAD5-3121639DA1F1}" destId="{C84F59F5-5A80-439D-9B0E-3EEE4380B663}" srcOrd="0" destOrd="0" parTransId="{48618FC0-17EE-466A-A8B7-418C16D084AA}" sibTransId="{D1657037-0008-4E8C-B58B-49D1FEAFA6E5}"/>
    <dgm:cxn modelId="{06E5CC14-22ED-484D-B70B-B23BEA960032}" srcId="{D8E1D1E1-9177-452E-BE68-2F50A4AE2641}" destId="{87A84113-971D-4D15-88FA-E9C896B29B8A}" srcOrd="0" destOrd="0" parTransId="{C42C9E5D-C0A8-4616-9776-E9D779F6ABE4}" sibTransId="{B404862D-D267-4E5B-8DB6-FC4EDF3E8D12}"/>
    <dgm:cxn modelId="{A1E2199E-667C-4038-8500-F2D5ED63469C}" srcId="{D8E1D1E1-9177-452E-BE68-2F50A4AE2641}" destId="{95B905BC-CCBB-4A15-A5FC-17821B6906B8}" srcOrd="2" destOrd="0" parTransId="{FFAFDDC3-6B76-44DF-9A22-8650A9520A55}" sibTransId="{FC0C2840-CB5E-4FF3-B71F-C859AC008262}"/>
    <dgm:cxn modelId="{2E15C60C-1A06-4469-B49C-1E388DE1F228}" type="presOf" srcId="{5B4364D1-1AB2-4EC3-9833-76719438D336}" destId="{69B7A2C1-DA56-4C36-A3BD-79AE4E0D3C11}" srcOrd="0" destOrd="0" presId="urn:microsoft.com/office/officeart/2005/8/layout/hierarchy1"/>
    <dgm:cxn modelId="{56EB017D-E015-4AF5-A727-16C4A19095DC}" type="presOf" srcId="{C84F59F5-5A80-439D-9B0E-3EEE4380B663}" destId="{782036ED-E26E-4E9B-8DDA-54FBF10950A1}" srcOrd="0" destOrd="0" presId="urn:microsoft.com/office/officeart/2005/8/layout/hierarchy1"/>
    <dgm:cxn modelId="{BD872E74-8F6D-4234-AC2C-1AB1859B7277}" srcId="{D8E1D1E1-9177-452E-BE68-2F50A4AE2641}" destId="{FCECAA19-6219-40D2-8887-1A654372C4BF}" srcOrd="1" destOrd="0" parTransId="{0B5633A8-6572-43CC-919A-CD9A70BAEA72}" sibTransId="{3EA742B8-5A2C-4FD7-83B5-84E8C461CFCB}"/>
    <dgm:cxn modelId="{EB73EC41-0D8F-4FBA-B10F-F7DED4A7E468}" srcId="{FCECAA19-6219-40D2-8887-1A654372C4BF}" destId="{5B4364D1-1AB2-4EC3-9833-76719438D336}" srcOrd="0" destOrd="0" parTransId="{E92EB4D3-79A1-4012-AED4-A3A3C6645A6F}" sibTransId="{EC111323-F8D8-49E0-A1B6-5D2B0DE028F8}"/>
    <dgm:cxn modelId="{663F3A2A-CAEC-4995-933E-A9B4E66D0FF3}" type="presOf" srcId="{943DAC70-AB59-4604-AAD5-3121639DA1F1}" destId="{2EF44133-7D2E-451B-86CC-E58801B05F09}" srcOrd="0" destOrd="0" presId="urn:microsoft.com/office/officeart/2005/8/layout/hierarchy1"/>
    <dgm:cxn modelId="{ADFD045B-C907-4126-8A9B-DECDBB69A08D}" type="presOf" srcId="{48618FC0-17EE-466A-A8B7-418C16D084AA}" destId="{E51E4E31-5CA9-422E-9B60-0657A82AC7FC}" srcOrd="0" destOrd="0" presId="urn:microsoft.com/office/officeart/2005/8/layout/hierarchy1"/>
    <dgm:cxn modelId="{B37E0C46-A697-4255-8C81-55D5D3511AAB}" type="presOf" srcId="{F8ADA1EA-B545-45F7-9475-7387C7E659EA}" destId="{C5C8180C-4606-4635-A968-83B8A60410CF}" srcOrd="0" destOrd="0" presId="urn:microsoft.com/office/officeart/2005/8/layout/hierarchy1"/>
    <dgm:cxn modelId="{524716FC-7EB0-41F0-B5B3-C2B36F2F2F90}" type="presOf" srcId="{FCECAA19-6219-40D2-8887-1A654372C4BF}" destId="{2DE8BC3C-AB1C-4624-8E96-61BD8424EF49}" srcOrd="0" destOrd="0" presId="urn:microsoft.com/office/officeart/2005/8/layout/hierarchy1"/>
    <dgm:cxn modelId="{14974C51-B856-4753-8952-FAC72E1DFD46}" type="presOf" srcId="{40E4347B-8FAD-450D-AD0B-77EC2EF5C018}" destId="{AAE372AB-674E-4AD2-9F25-C3D63C599A0C}" srcOrd="0" destOrd="0" presId="urn:microsoft.com/office/officeart/2005/8/layout/hierarchy1"/>
    <dgm:cxn modelId="{4BA74B55-CBC5-4D69-BB00-25EB3DC108B4}" srcId="{95B905BC-CCBB-4A15-A5FC-17821B6906B8}" destId="{0179ED79-B9F2-46B1-AAC9-4B4E3C704BC7}" srcOrd="0" destOrd="0" parTransId="{40E4347B-8FAD-450D-AD0B-77EC2EF5C018}" sibTransId="{2C5FDF43-B126-4CC1-B32B-9E4F8887A797}"/>
    <dgm:cxn modelId="{7CFF8015-CBB6-4F9F-9B41-B20FC96A35DE}" type="presParOf" srcId="{E9A59DAD-5BC1-4EC2-A4C4-07D4FB0DB182}" destId="{90D0C8AF-1449-4AE9-9050-704040EDCEE0}" srcOrd="0" destOrd="0" presId="urn:microsoft.com/office/officeart/2005/8/layout/hierarchy1"/>
    <dgm:cxn modelId="{C5888A94-9C8D-4EC7-BC2F-4CD35B748B2C}" type="presParOf" srcId="{90D0C8AF-1449-4AE9-9050-704040EDCEE0}" destId="{283D5EF0-F0FA-486A-B1A9-77B845746A59}" srcOrd="0" destOrd="0" presId="urn:microsoft.com/office/officeart/2005/8/layout/hierarchy1"/>
    <dgm:cxn modelId="{2BC064BE-A32B-490E-8374-930DF58FBDB4}" type="presParOf" srcId="{283D5EF0-F0FA-486A-B1A9-77B845746A59}" destId="{42240386-C8A2-4EFB-A5B7-239BBCE23DB6}" srcOrd="0" destOrd="0" presId="urn:microsoft.com/office/officeart/2005/8/layout/hierarchy1"/>
    <dgm:cxn modelId="{5C19C2B4-F6A5-4EE2-BB36-5126E5BB8A60}" type="presParOf" srcId="{283D5EF0-F0FA-486A-B1A9-77B845746A59}" destId="{B8A8B63D-42A0-44E4-A0B8-C220C87F36F5}" srcOrd="1" destOrd="0" presId="urn:microsoft.com/office/officeart/2005/8/layout/hierarchy1"/>
    <dgm:cxn modelId="{34099167-6727-4ABD-A4F1-44C7C6EB6E87}" type="presParOf" srcId="{90D0C8AF-1449-4AE9-9050-704040EDCEE0}" destId="{43A196F6-47F4-475B-85F1-9C9D6F695F29}" srcOrd="1" destOrd="0" presId="urn:microsoft.com/office/officeart/2005/8/layout/hierarchy1"/>
    <dgm:cxn modelId="{A9C8C08D-F81D-45FB-8748-C81402835C6F}" type="presParOf" srcId="{E9A59DAD-5BC1-4EC2-A4C4-07D4FB0DB182}" destId="{4ED15685-758A-42D3-BF11-9EBC2217CA6B}" srcOrd="1" destOrd="0" presId="urn:microsoft.com/office/officeart/2005/8/layout/hierarchy1"/>
    <dgm:cxn modelId="{4AD8EEE6-9F60-4E2F-846C-9E610886D307}" type="presParOf" srcId="{4ED15685-758A-42D3-BF11-9EBC2217CA6B}" destId="{B89E231B-403A-46E0-84E7-C04FCC7A5B46}" srcOrd="0" destOrd="0" presId="urn:microsoft.com/office/officeart/2005/8/layout/hierarchy1"/>
    <dgm:cxn modelId="{E7651E19-F961-432D-97E3-4B065BE794CC}" type="presParOf" srcId="{B89E231B-403A-46E0-84E7-C04FCC7A5B46}" destId="{0988AF0B-6F86-4F04-B3A6-2CCBB022C916}" srcOrd="0" destOrd="0" presId="urn:microsoft.com/office/officeart/2005/8/layout/hierarchy1"/>
    <dgm:cxn modelId="{FB8A6A49-67B8-4CAE-A477-1EDB99AD69EA}" type="presParOf" srcId="{B89E231B-403A-46E0-84E7-C04FCC7A5B46}" destId="{2DE8BC3C-AB1C-4624-8E96-61BD8424EF49}" srcOrd="1" destOrd="0" presId="urn:microsoft.com/office/officeart/2005/8/layout/hierarchy1"/>
    <dgm:cxn modelId="{6C989328-D48F-4D66-92C7-B88845A1F693}" type="presParOf" srcId="{4ED15685-758A-42D3-BF11-9EBC2217CA6B}" destId="{B5A19C9A-1FA7-44A8-8B4A-ECFB03F6BF88}" srcOrd="1" destOrd="0" presId="urn:microsoft.com/office/officeart/2005/8/layout/hierarchy1"/>
    <dgm:cxn modelId="{51913438-5122-4906-90C0-9C2C07E7B14F}" type="presParOf" srcId="{B5A19C9A-1FA7-44A8-8B4A-ECFB03F6BF88}" destId="{A06C4485-719C-4527-B525-2AE70FE4449D}" srcOrd="0" destOrd="0" presId="urn:microsoft.com/office/officeart/2005/8/layout/hierarchy1"/>
    <dgm:cxn modelId="{9D39A42F-EA5D-4D0F-A1C8-8BDA952F8123}" type="presParOf" srcId="{B5A19C9A-1FA7-44A8-8B4A-ECFB03F6BF88}" destId="{154DFB82-350E-4E28-B915-2E9E76B07740}" srcOrd="1" destOrd="0" presId="urn:microsoft.com/office/officeart/2005/8/layout/hierarchy1"/>
    <dgm:cxn modelId="{E1EFD77D-995E-4036-ACFE-1AB833BBB9DD}" type="presParOf" srcId="{154DFB82-350E-4E28-B915-2E9E76B07740}" destId="{F08FF0E6-8D03-4946-8722-719AB088839E}" srcOrd="0" destOrd="0" presId="urn:microsoft.com/office/officeart/2005/8/layout/hierarchy1"/>
    <dgm:cxn modelId="{5FEA8289-02BC-4CC1-B4D3-4D21C037FD7D}" type="presParOf" srcId="{F08FF0E6-8D03-4946-8722-719AB088839E}" destId="{8C98696A-5AC4-425D-B1E3-6873FD072032}" srcOrd="0" destOrd="0" presId="urn:microsoft.com/office/officeart/2005/8/layout/hierarchy1"/>
    <dgm:cxn modelId="{AE7D75AC-E408-456F-AC6E-7F6702E9875F}" type="presParOf" srcId="{F08FF0E6-8D03-4946-8722-719AB088839E}" destId="{69B7A2C1-DA56-4C36-A3BD-79AE4E0D3C11}" srcOrd="1" destOrd="0" presId="urn:microsoft.com/office/officeart/2005/8/layout/hierarchy1"/>
    <dgm:cxn modelId="{CB7DEFAB-459C-4526-B0AD-4200B2A7836B}" type="presParOf" srcId="{154DFB82-350E-4E28-B915-2E9E76B07740}" destId="{8BE5AA0F-9819-4B90-A686-C75DB0A5BD61}" srcOrd="1" destOrd="0" presId="urn:microsoft.com/office/officeart/2005/8/layout/hierarchy1"/>
    <dgm:cxn modelId="{57181934-AA06-4F45-ABD8-6AEA85CDA64C}" type="presParOf" srcId="{B5A19C9A-1FA7-44A8-8B4A-ECFB03F6BF88}" destId="{C5C8180C-4606-4635-A968-83B8A60410CF}" srcOrd="2" destOrd="0" presId="urn:microsoft.com/office/officeart/2005/8/layout/hierarchy1"/>
    <dgm:cxn modelId="{1347FC69-0630-458E-8557-10CB22A56FE3}" type="presParOf" srcId="{B5A19C9A-1FA7-44A8-8B4A-ECFB03F6BF88}" destId="{0818D92F-E2A6-4513-9B20-9234D80D23FF}" srcOrd="3" destOrd="0" presId="urn:microsoft.com/office/officeart/2005/8/layout/hierarchy1"/>
    <dgm:cxn modelId="{E9539AF9-0EE5-443E-9BF1-BC8DD3A1DF2D}" type="presParOf" srcId="{0818D92F-E2A6-4513-9B20-9234D80D23FF}" destId="{DDCDCFB5-347D-43E2-98B1-77607C42F336}" srcOrd="0" destOrd="0" presId="urn:microsoft.com/office/officeart/2005/8/layout/hierarchy1"/>
    <dgm:cxn modelId="{FA9EDDB6-A42B-4858-896B-79F918C47C45}" type="presParOf" srcId="{DDCDCFB5-347D-43E2-98B1-77607C42F336}" destId="{39525991-39C7-46FB-A0C8-EAC526A00E8C}" srcOrd="0" destOrd="0" presId="urn:microsoft.com/office/officeart/2005/8/layout/hierarchy1"/>
    <dgm:cxn modelId="{BED5113F-1FFA-4CD6-BE57-D9A8EE9587A2}" type="presParOf" srcId="{DDCDCFB5-347D-43E2-98B1-77607C42F336}" destId="{2EF44133-7D2E-451B-86CC-E58801B05F09}" srcOrd="1" destOrd="0" presId="urn:microsoft.com/office/officeart/2005/8/layout/hierarchy1"/>
    <dgm:cxn modelId="{DC81FF73-1144-4F2A-A6C1-7FABD9FE76FE}" type="presParOf" srcId="{0818D92F-E2A6-4513-9B20-9234D80D23FF}" destId="{8DC616C0-D0C3-49CF-BCA7-27CCAB428207}" srcOrd="1" destOrd="0" presId="urn:microsoft.com/office/officeart/2005/8/layout/hierarchy1"/>
    <dgm:cxn modelId="{9519436A-91C1-4FA1-BD4D-6DAFC74301C6}" type="presParOf" srcId="{8DC616C0-D0C3-49CF-BCA7-27CCAB428207}" destId="{E51E4E31-5CA9-422E-9B60-0657A82AC7FC}" srcOrd="0" destOrd="0" presId="urn:microsoft.com/office/officeart/2005/8/layout/hierarchy1"/>
    <dgm:cxn modelId="{0D9620E6-8AAC-4438-9813-83EEE58F1D39}" type="presParOf" srcId="{8DC616C0-D0C3-49CF-BCA7-27CCAB428207}" destId="{816A427A-0ACA-4B5E-BC9D-586DB1D99E7D}" srcOrd="1" destOrd="0" presId="urn:microsoft.com/office/officeart/2005/8/layout/hierarchy1"/>
    <dgm:cxn modelId="{27E97BFD-90DF-4D02-B5E2-711A1FA6DD55}" type="presParOf" srcId="{816A427A-0ACA-4B5E-BC9D-586DB1D99E7D}" destId="{0722505A-23E0-4B17-B428-4F6703C96FD9}" srcOrd="0" destOrd="0" presId="urn:microsoft.com/office/officeart/2005/8/layout/hierarchy1"/>
    <dgm:cxn modelId="{14AD77A5-3575-4DFB-92FE-6DC7456C97E2}" type="presParOf" srcId="{0722505A-23E0-4B17-B428-4F6703C96FD9}" destId="{21A1F624-1E1A-4CE6-9751-7A7BEC6DE9B3}" srcOrd="0" destOrd="0" presId="urn:microsoft.com/office/officeart/2005/8/layout/hierarchy1"/>
    <dgm:cxn modelId="{9B12A7D1-F42C-4017-A41E-84C48E2FACFA}" type="presParOf" srcId="{0722505A-23E0-4B17-B428-4F6703C96FD9}" destId="{782036ED-E26E-4E9B-8DDA-54FBF10950A1}" srcOrd="1" destOrd="0" presId="urn:microsoft.com/office/officeart/2005/8/layout/hierarchy1"/>
    <dgm:cxn modelId="{E74DCCCA-B7B5-4E02-B30B-EC8DF553359F}" type="presParOf" srcId="{816A427A-0ACA-4B5E-BC9D-586DB1D99E7D}" destId="{3B3BC029-CA88-4EE6-B386-17AD782CDF9F}" srcOrd="1" destOrd="0" presId="urn:microsoft.com/office/officeart/2005/8/layout/hierarchy1"/>
    <dgm:cxn modelId="{F46D1850-FE9A-4C9F-80AC-419773B2D934}" type="presParOf" srcId="{E9A59DAD-5BC1-4EC2-A4C4-07D4FB0DB182}" destId="{28900D8D-F859-4547-8E97-954CFEAB525D}" srcOrd="2" destOrd="0" presId="urn:microsoft.com/office/officeart/2005/8/layout/hierarchy1"/>
    <dgm:cxn modelId="{462EF459-0910-44CE-B927-92236937B2D0}" type="presParOf" srcId="{28900D8D-F859-4547-8E97-954CFEAB525D}" destId="{004378B8-C2A6-4B27-8FBC-5501E3BE5C89}" srcOrd="0" destOrd="0" presId="urn:microsoft.com/office/officeart/2005/8/layout/hierarchy1"/>
    <dgm:cxn modelId="{A0FB0997-1ADE-43BD-9B00-5188F9BC20CE}" type="presParOf" srcId="{004378B8-C2A6-4B27-8FBC-5501E3BE5C89}" destId="{52BA62A5-25C1-484E-9D8D-314C377E3CD4}" srcOrd="0" destOrd="0" presId="urn:microsoft.com/office/officeart/2005/8/layout/hierarchy1"/>
    <dgm:cxn modelId="{E161F5C2-7D51-47A2-9F9B-1B392F779207}" type="presParOf" srcId="{004378B8-C2A6-4B27-8FBC-5501E3BE5C89}" destId="{C59124F2-EE24-4684-98F5-5FA1FF4BBB8B}" srcOrd="1" destOrd="0" presId="urn:microsoft.com/office/officeart/2005/8/layout/hierarchy1"/>
    <dgm:cxn modelId="{FAE56A4E-9196-45FD-8885-D78722666F37}" type="presParOf" srcId="{28900D8D-F859-4547-8E97-954CFEAB525D}" destId="{7E5C71E1-B9B6-401B-A6A6-7DB3CD00C495}" srcOrd="1" destOrd="0" presId="urn:microsoft.com/office/officeart/2005/8/layout/hierarchy1"/>
    <dgm:cxn modelId="{2AAF967A-C83C-482E-A249-2BE3E1FE6147}" type="presParOf" srcId="{7E5C71E1-B9B6-401B-A6A6-7DB3CD00C495}" destId="{AAE372AB-674E-4AD2-9F25-C3D63C599A0C}" srcOrd="0" destOrd="0" presId="urn:microsoft.com/office/officeart/2005/8/layout/hierarchy1"/>
    <dgm:cxn modelId="{94404BEA-51A2-4A6D-95A5-C9FE9AF697D0}" type="presParOf" srcId="{7E5C71E1-B9B6-401B-A6A6-7DB3CD00C495}" destId="{3390EA65-914D-4873-BF9B-9190713175F6}" srcOrd="1" destOrd="0" presId="urn:microsoft.com/office/officeart/2005/8/layout/hierarchy1"/>
    <dgm:cxn modelId="{5823D8EF-4866-49DF-87E7-C5A81BA1D71D}" type="presParOf" srcId="{3390EA65-914D-4873-BF9B-9190713175F6}" destId="{5DA682CB-9B58-4905-ABF0-4506FAF9A20C}" srcOrd="0" destOrd="0" presId="urn:microsoft.com/office/officeart/2005/8/layout/hierarchy1"/>
    <dgm:cxn modelId="{0524513A-B24A-4606-BE39-2DFD54DB74F7}" type="presParOf" srcId="{5DA682CB-9B58-4905-ABF0-4506FAF9A20C}" destId="{50D106F8-94B3-4929-86B0-2933AA015723}" srcOrd="0" destOrd="0" presId="urn:microsoft.com/office/officeart/2005/8/layout/hierarchy1"/>
    <dgm:cxn modelId="{E0FE662C-B548-4350-A988-5309560B24AF}" type="presParOf" srcId="{5DA682CB-9B58-4905-ABF0-4506FAF9A20C}" destId="{D0CC22E7-CA51-489F-A6F1-39810BF01823}" srcOrd="1" destOrd="0" presId="urn:microsoft.com/office/officeart/2005/8/layout/hierarchy1"/>
    <dgm:cxn modelId="{95916CCE-6726-4AC6-9028-86325609AA99}" type="presParOf" srcId="{3390EA65-914D-4873-BF9B-9190713175F6}" destId="{D3CBDA67-DDE6-4F16-8868-E0861F3DD1C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372AB-674E-4AD2-9F25-C3D63C599A0C}">
      <dsp:nvSpPr>
        <dsp:cNvPr id="0" name=""/>
        <dsp:cNvSpPr/>
      </dsp:nvSpPr>
      <dsp:spPr>
        <a:xfrm>
          <a:off x="5612131" y="2034298"/>
          <a:ext cx="91440" cy="4319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19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E4E31-5CA9-422E-9B60-0657A82AC7FC}">
      <dsp:nvSpPr>
        <dsp:cNvPr id="0" name=""/>
        <dsp:cNvSpPr/>
      </dsp:nvSpPr>
      <dsp:spPr>
        <a:xfrm>
          <a:off x="3991214" y="2077696"/>
          <a:ext cx="91440" cy="3868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681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C8180C-4606-4635-A968-83B8A60410CF}">
      <dsp:nvSpPr>
        <dsp:cNvPr id="0" name=""/>
        <dsp:cNvSpPr/>
      </dsp:nvSpPr>
      <dsp:spPr>
        <a:xfrm>
          <a:off x="3224148" y="846325"/>
          <a:ext cx="812786" cy="386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601"/>
              </a:lnTo>
              <a:lnTo>
                <a:pt x="812786" y="263601"/>
              </a:lnTo>
              <a:lnTo>
                <a:pt x="812786" y="38681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6C4485-719C-4527-B525-2AE70FE4449D}">
      <dsp:nvSpPr>
        <dsp:cNvPr id="0" name=""/>
        <dsp:cNvSpPr/>
      </dsp:nvSpPr>
      <dsp:spPr>
        <a:xfrm>
          <a:off x="2411362" y="846325"/>
          <a:ext cx="812786" cy="386812"/>
        </a:xfrm>
        <a:custGeom>
          <a:avLst/>
          <a:gdLst/>
          <a:ahLst/>
          <a:cxnLst/>
          <a:rect l="0" t="0" r="0" b="0"/>
          <a:pathLst>
            <a:path>
              <a:moveTo>
                <a:pt x="812786" y="0"/>
              </a:moveTo>
              <a:lnTo>
                <a:pt x="812786" y="263601"/>
              </a:lnTo>
              <a:lnTo>
                <a:pt x="0" y="263601"/>
              </a:lnTo>
              <a:lnTo>
                <a:pt x="0" y="38681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40386-C8A2-4EFB-A5B7-239BBCE23DB6}">
      <dsp:nvSpPr>
        <dsp:cNvPr id="0" name=""/>
        <dsp:cNvSpPr/>
      </dsp:nvSpPr>
      <dsp:spPr>
        <a:xfrm>
          <a:off x="933569" y="1766"/>
          <a:ext cx="1330013" cy="844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A8B63D-42A0-44E4-A0B8-C220C87F36F5}">
      <dsp:nvSpPr>
        <dsp:cNvPr id="0" name=""/>
        <dsp:cNvSpPr/>
      </dsp:nvSpPr>
      <dsp:spPr>
        <a:xfrm>
          <a:off x="1081348" y="142157"/>
          <a:ext cx="1330013" cy="844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Juan</a:t>
          </a:r>
          <a:endParaRPr lang="ru-RU" sz="2100" kern="1200" dirty="0"/>
        </a:p>
      </dsp:txBody>
      <dsp:txXfrm>
        <a:off x="1106084" y="166893"/>
        <a:ext cx="1280541" cy="795086"/>
      </dsp:txXfrm>
    </dsp:sp>
    <dsp:sp modelId="{0988AF0B-6F86-4F04-B3A6-2CCBB022C916}">
      <dsp:nvSpPr>
        <dsp:cNvPr id="0" name=""/>
        <dsp:cNvSpPr/>
      </dsp:nvSpPr>
      <dsp:spPr>
        <a:xfrm>
          <a:off x="2559141" y="1766"/>
          <a:ext cx="1330013" cy="844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8BC3C-AB1C-4624-8E96-61BD8424EF49}">
      <dsp:nvSpPr>
        <dsp:cNvPr id="0" name=""/>
        <dsp:cNvSpPr/>
      </dsp:nvSpPr>
      <dsp:spPr>
        <a:xfrm>
          <a:off x="2706920" y="142157"/>
          <a:ext cx="1330013" cy="844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María</a:t>
          </a:r>
          <a:endParaRPr lang="ru-RU" sz="2100" kern="1200" dirty="0"/>
        </a:p>
      </dsp:txBody>
      <dsp:txXfrm>
        <a:off x="2731656" y="166893"/>
        <a:ext cx="1280541" cy="795086"/>
      </dsp:txXfrm>
    </dsp:sp>
    <dsp:sp modelId="{8C98696A-5AC4-425D-B1E3-6873FD072032}">
      <dsp:nvSpPr>
        <dsp:cNvPr id="0" name=""/>
        <dsp:cNvSpPr/>
      </dsp:nvSpPr>
      <dsp:spPr>
        <a:xfrm>
          <a:off x="1746355" y="1233137"/>
          <a:ext cx="1330013" cy="844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7A2C1-DA56-4C36-A3BD-79AE4E0D3C11}">
      <dsp:nvSpPr>
        <dsp:cNvPr id="0" name=""/>
        <dsp:cNvSpPr/>
      </dsp:nvSpPr>
      <dsp:spPr>
        <a:xfrm>
          <a:off x="1894134" y="1373528"/>
          <a:ext cx="1330013" cy="844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José</a:t>
          </a:r>
          <a:endParaRPr lang="ru-RU" sz="2100" kern="1200" dirty="0"/>
        </a:p>
      </dsp:txBody>
      <dsp:txXfrm>
        <a:off x="1918870" y="1398264"/>
        <a:ext cx="1280541" cy="795086"/>
      </dsp:txXfrm>
    </dsp:sp>
    <dsp:sp modelId="{39525991-39C7-46FB-A0C8-EAC526A00E8C}">
      <dsp:nvSpPr>
        <dsp:cNvPr id="0" name=""/>
        <dsp:cNvSpPr/>
      </dsp:nvSpPr>
      <dsp:spPr>
        <a:xfrm>
          <a:off x="3371927" y="1233137"/>
          <a:ext cx="1330013" cy="844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F44133-7D2E-451B-86CC-E58801B05F09}">
      <dsp:nvSpPr>
        <dsp:cNvPr id="0" name=""/>
        <dsp:cNvSpPr/>
      </dsp:nvSpPr>
      <dsp:spPr>
        <a:xfrm>
          <a:off x="3519706" y="1373528"/>
          <a:ext cx="1330013" cy="844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Rocío</a:t>
          </a:r>
          <a:endParaRPr lang="ru-RU" sz="2100" kern="1200" dirty="0"/>
        </a:p>
      </dsp:txBody>
      <dsp:txXfrm>
        <a:off x="3544442" y="1398264"/>
        <a:ext cx="1280541" cy="795086"/>
      </dsp:txXfrm>
    </dsp:sp>
    <dsp:sp modelId="{21A1F624-1E1A-4CE6-9751-7A7BEC6DE9B3}">
      <dsp:nvSpPr>
        <dsp:cNvPr id="0" name=""/>
        <dsp:cNvSpPr/>
      </dsp:nvSpPr>
      <dsp:spPr>
        <a:xfrm>
          <a:off x="3371927" y="2464509"/>
          <a:ext cx="1330013" cy="844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2036ED-E26E-4E9B-8DDA-54FBF10950A1}">
      <dsp:nvSpPr>
        <dsp:cNvPr id="0" name=""/>
        <dsp:cNvSpPr/>
      </dsp:nvSpPr>
      <dsp:spPr>
        <a:xfrm>
          <a:off x="3519706" y="2604899"/>
          <a:ext cx="1330013" cy="844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Víctor</a:t>
          </a:r>
          <a:endParaRPr lang="ru-RU" sz="2100" kern="1200" dirty="0"/>
        </a:p>
      </dsp:txBody>
      <dsp:txXfrm>
        <a:off x="3544442" y="2629635"/>
        <a:ext cx="1280541" cy="795086"/>
      </dsp:txXfrm>
    </dsp:sp>
    <dsp:sp modelId="{52BA62A5-25C1-484E-9D8D-314C377E3CD4}">
      <dsp:nvSpPr>
        <dsp:cNvPr id="0" name=""/>
        <dsp:cNvSpPr/>
      </dsp:nvSpPr>
      <dsp:spPr>
        <a:xfrm>
          <a:off x="4992844" y="1189740"/>
          <a:ext cx="1330013" cy="844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124F2-EE24-4684-98F5-5FA1FF4BBB8B}">
      <dsp:nvSpPr>
        <dsp:cNvPr id="0" name=""/>
        <dsp:cNvSpPr/>
      </dsp:nvSpPr>
      <dsp:spPr>
        <a:xfrm>
          <a:off x="5140624" y="1330130"/>
          <a:ext cx="1330013" cy="844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Jaime</a:t>
          </a:r>
          <a:endParaRPr lang="ru-RU" sz="2100" kern="1200" dirty="0"/>
        </a:p>
      </dsp:txBody>
      <dsp:txXfrm>
        <a:off x="5165360" y="1354866"/>
        <a:ext cx="1280541" cy="795086"/>
      </dsp:txXfrm>
    </dsp:sp>
    <dsp:sp modelId="{50D106F8-94B3-4929-86B0-2933AA015723}">
      <dsp:nvSpPr>
        <dsp:cNvPr id="0" name=""/>
        <dsp:cNvSpPr/>
      </dsp:nvSpPr>
      <dsp:spPr>
        <a:xfrm>
          <a:off x="4992844" y="2466275"/>
          <a:ext cx="1330013" cy="844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CC22E7-CA51-489F-A6F1-39810BF01823}">
      <dsp:nvSpPr>
        <dsp:cNvPr id="0" name=""/>
        <dsp:cNvSpPr/>
      </dsp:nvSpPr>
      <dsp:spPr>
        <a:xfrm>
          <a:off x="5140624" y="2606666"/>
          <a:ext cx="1330013" cy="844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Mercédes</a:t>
          </a:r>
          <a:endParaRPr lang="ru-RU" sz="2100" kern="1200" dirty="0"/>
        </a:p>
      </dsp:txBody>
      <dsp:txXfrm>
        <a:off x="5165360" y="2631402"/>
        <a:ext cx="1280541" cy="7950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13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97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62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718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63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20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4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379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625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3148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009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53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723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245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492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808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93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21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40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823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47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5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530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3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836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80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9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69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039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529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37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698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720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7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01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05.01.2017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9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899" y="2947918"/>
            <a:ext cx="6226354" cy="33573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FAMILIA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301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8379" y="3080201"/>
            <a:ext cx="3315185" cy="25611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PADRES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37195" y="2806728"/>
            <a:ext cx="1704890" cy="784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Madre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08202" y="3974652"/>
            <a:ext cx="1620444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Padre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5083" y="5641344"/>
            <a:ext cx="1098378" cy="81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Hijo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655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021" y="2671405"/>
            <a:ext cx="4596304" cy="3442791"/>
          </a:xfrm>
          <a:scene3d>
            <a:camera prst="perspectiveFront"/>
            <a:lightRig rig="threePt" dir="t"/>
          </a:scene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ABUELOS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1150" y="3142139"/>
            <a:ext cx="1813317" cy="784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Abuelo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34147" y="4392801"/>
            <a:ext cx="1786066" cy="816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Abuela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389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738"/>
          <a:stretch/>
        </p:blipFill>
        <p:spPr>
          <a:xfrm>
            <a:off x="1360853" y="3543868"/>
            <a:ext cx="2322799" cy="287057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HIJOS / HERMANOS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5451" y="2594917"/>
            <a:ext cx="2265528" cy="33828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4353" y="2780697"/>
            <a:ext cx="1302709" cy="19494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379582" y="3266477"/>
            <a:ext cx="1098378" cy="784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Hijo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7364" y="4979157"/>
            <a:ext cx="2329484" cy="784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Hermano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80887" y="2175111"/>
            <a:ext cx="1071127" cy="784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_tradnl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Hija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646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203576"/>
              </p:ext>
            </p:extLst>
          </p:nvPr>
        </p:nvGraphicFramePr>
        <p:xfrm>
          <a:off x="2395538" y="2674938"/>
          <a:ext cx="7408862" cy="2709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Miembro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Nombre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abuelo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Juan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abuela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María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madre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Rocío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padre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Jaime</a:t>
                      </a:r>
                      <a:endParaRPr lang="ru-RU" dirty="0"/>
                    </a:p>
                  </a:txBody>
                  <a:tcPr/>
                </a:tc>
              </a:tr>
              <a:tr h="48482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hijo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Víctor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hija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Mercédes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MIEMBROS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615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410410"/>
              </p:ext>
            </p:extLst>
          </p:nvPr>
        </p:nvGraphicFramePr>
        <p:xfrm>
          <a:off x="2395538" y="2674939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Árbol</a:t>
            </a:r>
            <a:r>
              <a:rPr lang="en-US" dirty="0" smtClean="0"/>
              <a:t> </a:t>
            </a:r>
            <a:r>
              <a:rPr lang="en-US" dirty="0" err="1" smtClean="0"/>
              <a:t>geniológico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216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38</Words>
  <Application>Microsoft Office PowerPoint</Application>
  <PresentationFormat>Широкоэкранный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Times New Roman</vt:lpstr>
      <vt:lpstr>Волна</vt:lpstr>
      <vt:lpstr>1_Волна</vt:lpstr>
      <vt:lpstr>2_Волна</vt:lpstr>
      <vt:lpstr>FAMILIA</vt:lpstr>
      <vt:lpstr>PADRES</vt:lpstr>
      <vt:lpstr>ABUELOS</vt:lpstr>
      <vt:lpstr>HIJOS / HERMANOS</vt:lpstr>
      <vt:lpstr>MIEMBROS</vt:lpstr>
      <vt:lpstr>Árbol geniológico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FAMILIA</dc:title>
  <dc:creator>Светлана</dc:creator>
  <cp:lastModifiedBy>Светлана</cp:lastModifiedBy>
  <cp:revision>14</cp:revision>
  <dcterms:created xsi:type="dcterms:W3CDTF">2016-11-24T09:29:08Z</dcterms:created>
  <dcterms:modified xsi:type="dcterms:W3CDTF">2017-01-05T08:28:09Z</dcterms:modified>
</cp:coreProperties>
</file>