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70" r:id="rId3"/>
    <p:sldId id="257" r:id="rId4"/>
    <p:sldId id="260" r:id="rId5"/>
    <p:sldId id="261" r:id="rId6"/>
    <p:sldId id="263" r:id="rId7"/>
    <p:sldId id="269" r:id="rId8"/>
    <p:sldId id="271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72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2" autoAdjust="0"/>
    <p:restoredTop sz="94660"/>
  </p:normalViewPr>
  <p:slideViewPr>
    <p:cSldViewPr>
      <p:cViewPr varScale="1">
        <p:scale>
          <a:sx n="87" d="100"/>
          <a:sy n="87" d="100"/>
        </p:scale>
        <p:origin x="-14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57E2D-D012-4C21-9D32-0395BCB69DA8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49D256-5AFE-4693-AE87-3B3A6DC3EC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809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9D256-5AFE-4693-AE87-3B3A6DC3EC4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pull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42;&#1077;&#1088;&#1072;\&#1055;&#1088;&#1077;&#1079;&#1077;&#1085;&#1090;&#1072;&#1094;&#1080;&#1080;%20&#1042;&#1077;&#1088;&#1099;\&#1042;&#1077;&#1088;&#1099;%20&#1087;&#1088;&#1086;&#1077;&#1082;&#1090;\&#1087;&#1088;&#1086;&#1077;&#1082;&#1090;%20&#1087;&#1086;%20&#1084;&#1091;&#1079;&#1099;&#1082;&#1077;\&#1090;&#1077;&#1087;&#1083;&#1099;&#1077;%20&#1082;&#1086;&#1090;&#1099;%20&#1086;&#1073;&#1088;&#1077;&#1079;&#1082;&#1072;.mp3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4365104"/>
            <a:ext cx="4046984" cy="1143000"/>
          </a:xfrm>
        </p:spPr>
        <p:txBody>
          <a:bodyPr/>
          <a:lstStyle/>
          <a:p>
            <a:pPr algn="r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Сергеева Вера</a:t>
            </a:r>
          </a:p>
          <a:p>
            <a:pPr algn="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ченица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7а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класса</a:t>
            </a:r>
            <a:endPara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32656"/>
            <a:ext cx="8305800" cy="504056"/>
          </a:xfrm>
        </p:spPr>
        <p:txBody>
          <a:bodyPr/>
          <a:lstStyle/>
          <a:p>
            <a:r>
              <a:rPr lang="ru-RU" sz="2000" dirty="0" smtClean="0">
                <a:ln w="3200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МАОУ «Средняя общеобразовательная школа №11»</a:t>
            </a:r>
            <a:endParaRPr lang="ru-RU" sz="2000" dirty="0">
              <a:ln w="3200">
                <a:solidFill>
                  <a:schemeClr val="tx1">
                    <a:alpha val="25000"/>
                  </a:schemeClr>
                </a:solidFill>
                <a:prstDash val="solid"/>
                <a:round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800" y="2276872"/>
            <a:ext cx="360040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4800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«</a:t>
            </a:r>
            <a:r>
              <a:rPr lang="ru-RU" sz="4800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Flëur</a:t>
            </a:r>
            <a:r>
              <a:rPr lang="ru-RU" sz="4800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»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707904" y="5949280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г. Усть-Илимск</a:t>
            </a:r>
          </a:p>
          <a:p>
            <a:pPr algn="ctr"/>
            <a:r>
              <a:rPr lang="ru-RU" dirty="0" smtClean="0"/>
              <a:t>2013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56059" y="1904294"/>
            <a:ext cx="5663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Индивидуальный творческий проект по музыке</a:t>
            </a:r>
            <a:endParaRPr lang="ru-RU" b="1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3322712" cy="413724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Образовался новый жанр в музыке -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кардиовэйв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cardiowave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51920" y="152400"/>
            <a:ext cx="4834880" cy="57968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420888"/>
            <a:ext cx="4787060" cy="356785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Интересное и курьёзное.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всех альбомах сохраняется чередование песен авторства и исполнения Ольги </a:t>
            </a:r>
            <a:r>
              <a:rPr lang="ru-RU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Пулатовой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Елены </a:t>
            </a:r>
            <a:r>
              <a:rPr lang="ru-RU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Войнаровской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933056"/>
            <a:ext cx="2781294" cy="200253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932040" y="1628800"/>
            <a:ext cx="288032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Используются самые разнообразные  и необычные музыкальные инструменты.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7" y="3861048"/>
            <a:ext cx="2479543" cy="185965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настоящее время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Осенью 2013 года группа представит новую программу «Кислород» после долгого творческого перерыва. После турне группа начнёт запись восьмого студийного альбома.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462521"/>
            <a:ext cx="4059238" cy="269495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916832"/>
            <a:ext cx="4906888" cy="522081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У старика спросил поэт: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— Что музыка такое, дед?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— Воспоминание она.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В ней юность давняя слышна.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Был задан девочке вопрос,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Она ответила всерьез: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— Похожа музыка на луч,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Окно пробивший из-за туч.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А юноша ответил так: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— Без музыки нельзя никак.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Душа без музыки грустит,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В простор волшебный не летит.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А девушка, пожав плечом,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Сказала: «Музыка — наш дом,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В ней — все родное, все свое.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Во всем дыхание ее».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Картинки по запросу группа фле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051" y="1330432"/>
            <a:ext cx="428625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3040" y="930858"/>
            <a:ext cx="864096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Познакомить одноклассников с  группой </a:t>
            </a:r>
            <a:r>
              <a:rPr lang="ru-RU" sz="2400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«</a:t>
            </a:r>
            <a:r>
              <a:rPr lang="ru-RU" sz="2400" dirty="0" err="1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Flëur</a:t>
            </a:r>
            <a:r>
              <a:rPr lang="ru-RU" sz="2400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».</a:t>
            </a:r>
            <a:endParaRPr lang="ru-RU" sz="2400" dirty="0">
              <a:ln w="1016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  <a:p>
            <a:endParaRPr lang="ru-RU" sz="2400" b="1" dirty="0" smtClean="0">
              <a:ln w="1016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tx1">
                  <a:lumMod val="9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n w="1016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tx1">
                  <a:lumMod val="9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/>
              <a:t>Задачи: </a:t>
            </a:r>
            <a:endParaRPr lang="ru-RU" sz="2400" b="1" dirty="0" smtClean="0"/>
          </a:p>
          <a:p>
            <a:r>
              <a:rPr lang="ru-RU" sz="2400" b="1" dirty="0" smtClean="0"/>
              <a:t>1</a:t>
            </a:r>
            <a:r>
              <a:rPr lang="ru-RU" sz="2400" b="1" dirty="0"/>
              <a:t>. Собрать и </a:t>
            </a:r>
            <a:r>
              <a:rPr lang="ru-RU" sz="2400" b="1" dirty="0" smtClean="0"/>
              <a:t>проанализировать</a:t>
            </a:r>
          </a:p>
          <a:p>
            <a:r>
              <a:rPr lang="ru-RU" sz="2400" b="1" dirty="0" smtClean="0"/>
              <a:t>      информацию </a:t>
            </a:r>
            <a:r>
              <a:rPr lang="ru-RU" sz="2400" b="1" dirty="0"/>
              <a:t>о группе.</a:t>
            </a:r>
            <a:endParaRPr lang="ru-RU" sz="2400" dirty="0"/>
          </a:p>
          <a:p>
            <a:r>
              <a:rPr lang="ru-RU" sz="2400" b="1" dirty="0"/>
              <a:t>2. Оформить и проиллюстрировать своё </a:t>
            </a:r>
            <a:endParaRPr lang="ru-RU" sz="2400" b="1" dirty="0" smtClean="0"/>
          </a:p>
          <a:p>
            <a:r>
              <a:rPr lang="ru-RU" sz="2400" b="1" dirty="0"/>
              <a:t> </a:t>
            </a:r>
            <a:r>
              <a:rPr lang="ru-RU" sz="2400" b="1" dirty="0" smtClean="0"/>
              <a:t>    выступление </a:t>
            </a:r>
            <a:r>
              <a:rPr lang="ru-RU" sz="2400" b="1" dirty="0"/>
              <a:t>с помощью презентации.</a:t>
            </a:r>
            <a:endParaRPr lang="ru-RU" sz="2400" dirty="0"/>
          </a:p>
          <a:p>
            <a:r>
              <a:rPr lang="ru-RU" sz="2400" b="1" dirty="0"/>
              <a:t>3. Отрепетировать свое выступление.</a:t>
            </a:r>
            <a:endParaRPr lang="ru-RU" sz="2400" dirty="0"/>
          </a:p>
          <a:p>
            <a:endParaRPr lang="ru-RU" sz="2400" b="1" dirty="0">
              <a:ln w="1016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tx1">
                  <a:lumMod val="9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n w="1016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7530736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28600" y="332656"/>
            <a:ext cx="226368" cy="3242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95936" y="620688"/>
            <a:ext cx="4131944" cy="57606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Название: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Flëur</a:t>
            </a:r>
            <a:endParaRPr lang="ru-RU" sz="2200" i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Основана: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феврале, 2000 год</a:t>
            </a:r>
            <a:r>
              <a:rPr lang="en-US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настоящее время</a:t>
            </a:r>
            <a:endParaRPr lang="en-US" sz="2200" i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Страна: </a:t>
            </a:r>
            <a: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Украина</a:t>
            </a:r>
            <a:endParaRPr lang="ru-RU" sz="2200" i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Состав: </a:t>
            </a:r>
            <a:r>
              <a:rPr lang="ru-RU" sz="2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Ольга </a:t>
            </a:r>
            <a:r>
              <a:rPr lang="ru-RU" sz="2200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Пулатова,Елена</a:t>
            </a:r>
            <a:r>
              <a:rPr lang="ru-RU" sz="2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Войнаровская</a:t>
            </a:r>
            <a:r>
              <a:rPr lang="ru-RU" sz="2200" i="1" dirty="0" smtClean="0"/>
              <a:t>,</a:t>
            </a:r>
            <a:br>
              <a:rPr lang="ru-RU" sz="2200" i="1" dirty="0" smtClean="0"/>
            </a:br>
            <a: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Алексей </a:t>
            </a:r>
            <a:r>
              <a:rPr lang="ru-RU" sz="2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Ткачевский</a:t>
            </a:r>
            <a: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b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Екатерина Котельникова,</a:t>
            </a:r>
            <a:b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Анастасия Кузьмина,</a:t>
            </a:r>
            <a:b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Евгений </a:t>
            </a:r>
            <a:r>
              <a:rPr lang="ru-RU" sz="2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Чеботаренко</a:t>
            </a:r>
            <a:endParaRPr lang="ru-RU" sz="2200" i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Жанр: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Музыкальные критики разошлись во мнениях, определяя стиль музыки группы как «</a:t>
            </a:r>
            <a:r>
              <a:rPr lang="ru-RU" sz="2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этерал</a:t>
            </a:r>
            <a: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«</a:t>
            </a:r>
            <a:r>
              <a:rPr lang="ru-RU" sz="2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дарквэйв</a:t>
            </a:r>
            <a: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«неоклассика», «</a:t>
            </a:r>
            <a:r>
              <a:rPr lang="ru-RU" sz="2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дрим-поп</a:t>
            </a:r>
            <a: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20688"/>
            <a:ext cx="3042221" cy="2155631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08104" y="3140968"/>
            <a:ext cx="2704328" cy="1944216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альбом «Прикосновение» был издан группой в октябре 2002 года</a:t>
            </a:r>
            <a:endParaRPr lang="ru-RU" sz="2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468544" y="548680"/>
            <a:ext cx="1246584" cy="451520"/>
          </a:xfrm>
        </p:spPr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4752528" cy="35283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32040" y="404664"/>
            <a:ext cx="3856456" cy="3888432"/>
          </a:xfrm>
        </p:spPr>
        <p:txBody>
          <a:bodyPr>
            <a:no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первой церемонии вручения музыкальной премии «</a:t>
            </a:r>
            <a:r>
              <a:rPr lang="ru-RU" sz="22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Чартова</a:t>
            </a:r>
            <a: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Дюжина» </a:t>
            </a:r>
            <a:r>
              <a:rPr lang="ru-RU" sz="22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Flёur</a:t>
            </a:r>
            <a: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получили приз за «Взлом </a:t>
            </a:r>
            <a:r>
              <a:rPr lang="ru-RU" sz="22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чарта</a:t>
            </a:r>
            <a: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как лучшая новая группа 2007 года.</a:t>
            </a:r>
            <a:endParaRPr lang="ru-RU" sz="2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828584" y="476672"/>
            <a:ext cx="1030560" cy="667544"/>
          </a:xfrm>
        </p:spPr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212976"/>
            <a:ext cx="3895515" cy="2592288"/>
          </a:xfrm>
          <a:prstGeom prst="rect">
            <a:avLst/>
          </a:prstGeom>
          <a:noFill/>
          <a:ln w="38100">
            <a:solidFill>
              <a:schemeClr val="tx1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8768974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теплые коты обрез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44408" y="566124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0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64088" y="1844824"/>
            <a:ext cx="3096344" cy="2520280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 группы — четыре переплетённых сердца, формирующие цветок</a:t>
            </a:r>
            <a:endParaRPr lang="ru-RU" sz="2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52520" y="764704"/>
            <a:ext cx="1981200" cy="16348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2" name="Picture 4" descr="E:\Вера\Презентации Веры\Веры проект\проект по музыке\220px-Fler.svg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3324572" cy="33245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4242119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24128" y="463487"/>
            <a:ext cx="288032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 декабря 2013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Киев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06 декабря 2013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Харьков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 сентября 2013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Екатеринбург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27 сентября 2013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 сентября 2013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 апреля 2013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Киев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01 декабря 2012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Киев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03 июня 2011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 июня 2011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01 июня 2011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Киев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 июня 2011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 мая 2011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Симферополь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 мая 2011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Севастополь 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 апреля 2011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ЦДХ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08 апреля 2011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ЦДХ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09 апреля 2011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Ярославль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апреля 2011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апреля 2011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Харьков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 апреля 2011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Киев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 апреля 2011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Одесса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 марта 2011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08 апреля 2011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09 апреля 2011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Ярославль 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 апреля 2011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 апреля 2011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Киев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 апреля 2011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Харьков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 апреля 2011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Одесса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 ноября 2010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Львов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 ноября 2010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Одесса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ноября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2010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Луганск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 ноября 2010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Донецк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 ноября 2010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Харьков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 ноября 2010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Днепропетровск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 ноября 2010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Запорожье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 октября 2010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Киев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 ноября 2010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06 ноября 2010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 ноября 2010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Минск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1041661"/>
            <a:ext cx="2934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Концерты и выступления:</a:t>
            </a:r>
            <a:endParaRPr lang="ru-RU" dirty="0"/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44824"/>
            <a:ext cx="4248472" cy="135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группа фле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21088"/>
            <a:ext cx="5003837" cy="1593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937236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96374" y="1340768"/>
            <a:ext cx="3401960" cy="5616624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2013 году фонд «Пчелка» организовал благотворительный концерт. Вместе с Еленой </a:t>
            </a:r>
            <a:r>
              <a:rPr lang="ru-RU" sz="2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Войнаровской</a:t>
            </a: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здесь поёт пятилетний Саша </a:t>
            </a:r>
            <a:r>
              <a:rPr lang="ru-RU" sz="2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Пикульский</a:t>
            </a: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перед этим больной Опухолью </a:t>
            </a:r>
            <a:r>
              <a:rPr lang="ru-RU" sz="2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Вильмса</a:t>
            </a: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116616" y="4869160"/>
            <a:ext cx="864096" cy="1066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00808"/>
            <a:ext cx="3810000" cy="28479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19672" y="476672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Значимость для человечества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нежные оттенки">
      <a:dk1>
        <a:srgbClr val="7F7F7F"/>
      </a:dk1>
      <a:lt1>
        <a:sysClr val="window" lastClr="FFFFFF"/>
      </a:lt1>
      <a:dk2>
        <a:srgbClr val="EBEFDF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B2A7A7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280</TotalTime>
  <Words>233</Words>
  <Application>Microsoft Office PowerPoint</Application>
  <PresentationFormat>Экран (4:3)</PresentationFormat>
  <Paragraphs>57</Paragraphs>
  <Slides>13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МАОУ «Средняя общеобразовательная школа №11»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Интересное и курьёзное.</vt:lpstr>
      <vt:lpstr>В настоящее время</vt:lpstr>
      <vt:lpstr>У старика спросил поэт: — Что музыка такое, дед? — Воспоминание она. В ней юность давняя слышна. Был задан девочке вопрос, Она ответила всерьез: — Похожа музыка на луч, Окно пробивший из-за туч. А юноша ответил так: — Без музыки нельзя никак. Душа без музыки грустит, В простор волшебный не летит. А девушка, пожав плечом, Сказала: «Музыка — наш дом, В ней — все родное, все свое. Во всем дыхание ее».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Чёрные дыры</dc:title>
  <cp:lastModifiedBy>Admin</cp:lastModifiedBy>
  <cp:revision>33</cp:revision>
  <dcterms:modified xsi:type="dcterms:W3CDTF">2017-01-05T13:30:25Z</dcterms:modified>
</cp:coreProperties>
</file>