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29A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4AFB3-A437-4DAA-81F4-C6275ED36493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765BE-8F02-4E64-AFCB-B8FE458F0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765BE-8F02-4E64-AFCB-B8FE458F0DA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1BA52-A833-4080-BC71-4AF10D0CD7FE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527EB-D243-48B8-9DEB-B90DDB5D8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/>
                </a:solidFill>
                <a:latin typeface="Book Antiqua" pitchFamily="18" charset="0"/>
              </a:rPr>
              <a:t/>
            </a:r>
            <a:br>
              <a:rPr lang="ru-RU" sz="4000" b="1" dirty="0" smtClean="0">
                <a:solidFill>
                  <a:schemeClr val="accent5"/>
                </a:solidFill>
                <a:latin typeface="Book Antiqua" pitchFamily="18" charset="0"/>
              </a:rPr>
            </a:br>
            <a:r>
              <a:rPr lang="ru-RU" sz="4000" b="1" dirty="0" smtClean="0">
                <a:solidFill>
                  <a:srgbClr val="29A3FF"/>
                </a:solidFill>
                <a:latin typeface="Book Antiqua" pitchFamily="18" charset="0"/>
              </a:rPr>
              <a:t>МАСТЕР-КЛАСС</a:t>
            </a:r>
            <a:br>
              <a:rPr lang="ru-RU" sz="4000" b="1" dirty="0" smtClean="0">
                <a:solidFill>
                  <a:srgbClr val="29A3FF"/>
                </a:solidFill>
                <a:latin typeface="Book Antiqua" pitchFamily="18" charset="0"/>
              </a:rPr>
            </a:br>
            <a:r>
              <a:rPr lang="ru-RU" sz="4000" b="1" dirty="0" smtClean="0">
                <a:solidFill>
                  <a:srgbClr val="29A3FF"/>
                </a:solidFill>
                <a:latin typeface="Book Antiqua" pitchFamily="18" charset="0"/>
              </a:rPr>
              <a:t>ДЛЯ</a:t>
            </a:r>
            <a:br>
              <a:rPr lang="ru-RU" sz="4000" b="1" dirty="0" smtClean="0">
                <a:solidFill>
                  <a:srgbClr val="29A3FF"/>
                </a:solidFill>
                <a:latin typeface="Book Antiqua" pitchFamily="18" charset="0"/>
              </a:rPr>
            </a:br>
            <a:r>
              <a:rPr lang="ru-RU" sz="4000" b="1" dirty="0" smtClean="0">
                <a:solidFill>
                  <a:srgbClr val="29A3FF"/>
                </a:solidFill>
                <a:latin typeface="Book Antiqua" pitchFamily="18" charset="0"/>
              </a:rPr>
              <a:t>РОДИТЕЛЕЙ</a:t>
            </a:r>
            <a:endParaRPr lang="ru-RU" sz="4000" b="1" dirty="0">
              <a:solidFill>
                <a:srgbClr val="29A3FF"/>
              </a:solidFill>
              <a:latin typeface="Book Antiqu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3886200"/>
            <a:ext cx="8501122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latin typeface="Book Antiqua" pitchFamily="18" charset="0"/>
              </a:rPr>
              <a:t>«СНЕЖИНКИ   ПУШИНКИ»</a:t>
            </a:r>
            <a:endParaRPr lang="ru-RU" sz="4400" b="1" dirty="0">
              <a:solidFill>
                <a:srgbClr val="00B0F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Tm="6625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Содержимое 9" descr="PC220766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8596" y="1142984"/>
            <a:ext cx="4071966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1500166" y="5072074"/>
            <a:ext cx="6858048" cy="12858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Складываем снежинки,  чередуя цвета и с помощью </a:t>
            </a:r>
            <a:r>
              <a:rPr lang="ru-RU" sz="2400" dirty="0" err="1" smtClean="0">
                <a:solidFill>
                  <a:srgbClr val="0070C0"/>
                </a:solidFill>
              </a:rPr>
              <a:t>степлера</a:t>
            </a:r>
            <a:r>
              <a:rPr lang="ru-RU" sz="2400" dirty="0" smtClean="0">
                <a:solidFill>
                  <a:srgbClr val="0070C0"/>
                </a:solidFill>
              </a:rPr>
              <a:t> скрепляем.Серединку можно украсить кружочком из </a:t>
            </a:r>
            <a:r>
              <a:rPr lang="ru-RU" sz="2400" dirty="0" err="1" smtClean="0">
                <a:solidFill>
                  <a:srgbClr val="0070C0"/>
                </a:solidFill>
              </a:rPr>
              <a:t>бумаги,бусинкой</a:t>
            </a:r>
            <a:r>
              <a:rPr lang="ru-RU" sz="2400" dirty="0" smtClean="0">
                <a:solidFill>
                  <a:srgbClr val="0070C0"/>
                </a:solidFill>
              </a:rPr>
              <a:t> и т.п.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1" name="Содержимое 10" descr="PC220767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786314" y="1142984"/>
            <a:ext cx="4113213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6125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PC220743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28728" y="785794"/>
            <a:ext cx="6858048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5500702"/>
            <a:ext cx="5486400" cy="671498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       НАШИ СНЕЖИНКИ ПУШИНКИ ГОТОВЫ!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                                ВСЕМ УСПЕХОВ!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PC220742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14414" y="1142984"/>
            <a:ext cx="6643734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785818"/>
          </a:xfrm>
        </p:spPr>
        <p:txBody>
          <a:bodyPr>
            <a:noAutofit/>
          </a:bodyPr>
          <a:lstStyle/>
          <a:p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 Для работы нам понадобятся : двухсторонняя цветная бумага (лучше использовать цветную бумагу для печати, она тонкая и легко режется),                       ножницы, </a:t>
            </a:r>
            <a:r>
              <a:rPr lang="ru-RU" sz="2000" dirty="0" err="1" smtClean="0">
                <a:solidFill>
                  <a:srgbClr val="0070C0"/>
                </a:solidFill>
              </a:rPr>
              <a:t>степлер</a:t>
            </a:r>
            <a:r>
              <a:rPr lang="ru-RU" sz="2000" dirty="0" smtClean="0">
                <a:solidFill>
                  <a:srgbClr val="0070C0"/>
                </a:solidFill>
              </a:rPr>
              <a:t>, клей.</a:t>
            </a:r>
          </a:p>
        </p:txBody>
      </p:sp>
    </p:spTree>
  </p:cSld>
  <p:clrMapOvr>
    <a:masterClrMapping/>
  </p:clrMapOvr>
  <p:transition advTm="5282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Содержимое 15" descr="PC220748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34" y="1285861"/>
            <a:ext cx="3929090" cy="3441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Текст 22"/>
          <p:cNvSpPr>
            <a:spLocks noGrp="1"/>
          </p:cNvSpPr>
          <p:nvPr>
            <p:ph type="body" sz="half" idx="2"/>
          </p:nvPr>
        </p:nvSpPr>
        <p:spPr>
          <a:xfrm>
            <a:off x="1792288" y="4929198"/>
            <a:ext cx="5486400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Складываем лист </a:t>
            </a:r>
            <a:r>
              <a:rPr lang="ru-RU" sz="2400" dirty="0" err="1" smtClean="0">
                <a:solidFill>
                  <a:srgbClr val="0070C0"/>
                </a:solidFill>
              </a:rPr>
              <a:t>бумаги,отрезаем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ненужное и оставляем для изготовления маленьких снежинок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7" name="Содержимое 16" descr="PC220749.JPG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714876" y="1285861"/>
            <a:ext cx="4071966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5047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PC22075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71472" y="1500174"/>
            <a:ext cx="3857652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7" descr="PC220751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86314" y="1500174"/>
            <a:ext cx="3900486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5547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PC220752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1472" y="1285860"/>
            <a:ext cx="4000528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  Срезаем  наискосок уголок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PC220753.JPG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857752" y="1285860"/>
            <a:ext cx="3929090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561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Содержимое 10" descr="PC220754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8" y="1142984"/>
            <a:ext cx="4143404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1714480" y="5072074"/>
            <a:ext cx="5564208" cy="110012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По линии среза начинаем делать частые </a:t>
            </a:r>
            <a:r>
              <a:rPr lang="ru-RU" sz="2400" dirty="0" err="1" smtClean="0">
                <a:solidFill>
                  <a:srgbClr val="0070C0"/>
                </a:solidFill>
              </a:rPr>
              <a:t>надрезы,чем</a:t>
            </a:r>
            <a:r>
              <a:rPr lang="ru-RU" sz="2400" dirty="0" smtClean="0">
                <a:solidFill>
                  <a:srgbClr val="0070C0"/>
                </a:solidFill>
              </a:rPr>
              <a:t> они тоньше и </a:t>
            </a:r>
            <a:r>
              <a:rPr lang="ru-RU" sz="2400" dirty="0" err="1" smtClean="0">
                <a:solidFill>
                  <a:srgbClr val="0070C0"/>
                </a:solidFill>
              </a:rPr>
              <a:t>длиннее,тем</a:t>
            </a:r>
            <a:r>
              <a:rPr lang="ru-RU" sz="2400" dirty="0" smtClean="0">
                <a:solidFill>
                  <a:srgbClr val="0070C0"/>
                </a:solidFill>
              </a:rPr>
              <a:t> пушистее будет снежинка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2" name="Содержимое 11" descr="PC220755.JPG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786314" y="1142984"/>
            <a:ext cx="4000528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6875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Содержимое 12" descr="PC220756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8" y="1285860"/>
            <a:ext cx="4000528" cy="3734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           Начинаем потихоньку раскрывать   </a:t>
            </a:r>
          </a:p>
          <a:p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                           снежинку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4" name="Содержимое 13" descr="PC220757.JPG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786314" y="1357298"/>
            <a:ext cx="3967162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6016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12084_rozhdestvenskii-fon-dlya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7" descr="PC22075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571612"/>
            <a:ext cx="4038600" cy="3529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8" descr="PC22075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857752" y="1571612"/>
            <a:ext cx="4038600" cy="3457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6062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12084_rozhdestvenskii-fon-dlya-prezentac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PC220761.JPG"/>
          <p:cNvPicPr>
            <a:picLocks noGrp="1" noChangeAspect="1"/>
          </p:cNvPicPr>
          <p:nvPr>
            <p:ph type="pic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57158" y="1500174"/>
            <a:ext cx="4000528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792288" y="5143512"/>
            <a:ext cx="5486400" cy="92869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Таким же образом делаем заготовки </a:t>
            </a:r>
          </a:p>
          <a:p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       различных размеров и цветов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8" name="Содержимое 7" descr="PC220764.JPG"/>
          <p:cNvPicPr>
            <a:picLocks noGrp="1" noChangeAspect="1"/>
          </p:cNvPicPr>
          <p:nvPr>
            <p:ph sz="half" idx="4294967295"/>
          </p:nvPr>
        </p:nvPicPr>
        <p:blipFill>
          <a:blip r:embed="rId5" cstate="email"/>
          <a:stretch>
            <a:fillRect/>
          </a:stretch>
        </p:blipFill>
        <p:spPr>
          <a:xfrm>
            <a:off x="4786314" y="1500174"/>
            <a:ext cx="4038600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6188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106</Words>
  <Application>Microsoft Office PowerPoint</Application>
  <PresentationFormat>Экран (4:3)</PresentationFormat>
  <Paragraphs>15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МАСТЕР-КЛАСС ДЛЯ РОДИТЕЛЕЙ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ДЛЯ РОДИТЕЛЕЙ</dc:title>
  <dc:creator>admin</dc:creator>
  <cp:lastModifiedBy>admin</cp:lastModifiedBy>
  <cp:revision>20</cp:revision>
  <dcterms:created xsi:type="dcterms:W3CDTF">2017-01-05T06:17:32Z</dcterms:created>
  <dcterms:modified xsi:type="dcterms:W3CDTF">2017-01-05T17:26:30Z</dcterms:modified>
</cp:coreProperties>
</file>