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7" d="100"/>
          <a:sy n="67" d="100"/>
        </p:scale>
        <p:origin x="-145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531DAB-5F4A-4F74-B68D-D2E61B775A87}" type="datetimeFigureOut">
              <a:rPr lang="ru-RU" smtClean="0"/>
              <a:t>25.05.2016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904436-A24E-46F0-A216-800CCDF1D2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4365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04436-A24E-46F0-A216-800CCDF1D27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000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C0A2B-B1F1-4FFE-BE58-555F82CF451E}" type="datetimeFigureOut">
              <a:rPr lang="ru-RU" smtClean="0"/>
              <a:t>25.05.2016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F9287A3-C728-4CBD-9374-35F255DA7F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C0A2B-B1F1-4FFE-BE58-555F82CF451E}" type="datetimeFigureOut">
              <a:rPr lang="ru-RU" smtClean="0"/>
              <a:t>25.05.2016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87A3-C728-4CBD-9374-35F255DA7F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C0A2B-B1F1-4FFE-BE58-555F82CF451E}" type="datetimeFigureOut">
              <a:rPr lang="ru-RU" smtClean="0"/>
              <a:t>25.05.2016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87A3-C728-4CBD-9374-35F255DA7F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C0A2B-B1F1-4FFE-BE58-555F82CF451E}" type="datetimeFigureOut">
              <a:rPr lang="ru-RU" smtClean="0"/>
              <a:t>25.05.2016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F9287A3-C728-4CBD-9374-35F255DA7F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C0A2B-B1F1-4FFE-BE58-555F82CF451E}" type="datetimeFigureOut">
              <a:rPr lang="ru-RU" smtClean="0"/>
              <a:t>25.05.2016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87A3-C728-4CBD-9374-35F255DA7FE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C0A2B-B1F1-4FFE-BE58-555F82CF451E}" type="datetimeFigureOut">
              <a:rPr lang="ru-RU" smtClean="0"/>
              <a:t>25.05.2016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87A3-C728-4CBD-9374-35F255DA7F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C0A2B-B1F1-4FFE-BE58-555F82CF451E}" type="datetimeFigureOut">
              <a:rPr lang="ru-RU" smtClean="0"/>
              <a:t>25.05.2016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F9287A3-C728-4CBD-9374-35F255DA7FE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C0A2B-B1F1-4FFE-BE58-555F82CF451E}" type="datetimeFigureOut">
              <a:rPr lang="ru-RU" smtClean="0"/>
              <a:t>25.05.2016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87A3-C728-4CBD-9374-35F255DA7F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C0A2B-B1F1-4FFE-BE58-555F82CF451E}" type="datetimeFigureOut">
              <a:rPr lang="ru-RU" smtClean="0"/>
              <a:t>25.05.2016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87A3-C728-4CBD-9374-35F255DA7F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C0A2B-B1F1-4FFE-BE58-555F82CF451E}" type="datetimeFigureOut">
              <a:rPr lang="ru-RU" smtClean="0"/>
              <a:t>25.05.2016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87A3-C728-4CBD-9374-35F255DA7F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C0A2B-B1F1-4FFE-BE58-555F82CF451E}" type="datetimeFigureOut">
              <a:rPr lang="ru-RU" smtClean="0"/>
              <a:t>25.05.2016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87A3-C728-4CBD-9374-35F255DA7FE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D5C0A2B-B1F1-4FFE-BE58-555F82CF451E}" type="datetimeFigureOut">
              <a:rPr lang="ru-RU" smtClean="0"/>
              <a:t>25.05.2016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F9287A3-C728-4CBD-9374-35F255DA7FE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6713"/>
            <a:ext cx="7772400" cy="1800199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Истоки здоровья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276872"/>
            <a:ext cx="7952928" cy="2664296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</a:rPr>
              <a:t>Лимон – </a:t>
            </a:r>
          </a:p>
          <a:p>
            <a:pPr algn="ctr"/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</a:rPr>
              <a:t>полезные свойства </a:t>
            </a:r>
            <a:endParaRPr lang="ru-RU" sz="7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354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 </a:t>
            </a:r>
            <a:r>
              <a:rPr lang="ru-RU" dirty="0" smtClean="0"/>
              <a:t>         </a:t>
            </a:r>
            <a:r>
              <a:rPr lang="ru-RU" sz="5400" b="1" dirty="0" smtClean="0"/>
              <a:t>Мифы- сказания.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14810"/>
            <a:ext cx="8686800" cy="471053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b="1" dirty="0" smtClean="0"/>
              <a:t>По мифам, в саду дочерей ночи  росли золотые яблоки. В этот заморский сад был направлен Геркулес, чтобы совершить один из своих подвигов. Этот подвиг сопровождался  приключениями, но силы черпал Геркулес  от золотых яблок – лимона. </a:t>
            </a:r>
          </a:p>
          <a:p>
            <a:pPr algn="just"/>
            <a:r>
              <a:rPr lang="ru-RU" b="1" dirty="0" smtClean="0"/>
              <a:t>Кому посчастливилось полакомиться  «золотыми яблоками»,  тот не знал в своей жизни болезней, - с  болью и муками в старости.</a:t>
            </a:r>
          </a:p>
          <a:p>
            <a:pPr algn="just"/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6297"/>
            <a:ext cx="1656184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105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7829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56992"/>
            <a:ext cx="8435280" cy="3240360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b="1" dirty="0" smtClean="0"/>
              <a:t>Да и во многих русских сказках упоминаются  «золотые </a:t>
            </a:r>
            <a:r>
              <a:rPr lang="ru-RU" b="1" dirty="0" err="1" smtClean="0"/>
              <a:t>молодильные</a:t>
            </a:r>
            <a:r>
              <a:rPr lang="ru-RU" b="1" dirty="0" smtClean="0"/>
              <a:t>  яблоки».</a:t>
            </a:r>
          </a:p>
          <a:p>
            <a:pPr algn="just"/>
            <a:r>
              <a:rPr lang="ru-RU" b="1" dirty="0"/>
              <a:t> </a:t>
            </a:r>
            <a:r>
              <a:rPr lang="ru-RU" b="1" dirty="0" smtClean="0"/>
              <a:t>Плоды дерева «ли - </a:t>
            </a:r>
            <a:r>
              <a:rPr lang="ru-RU" b="1" dirty="0" err="1" smtClean="0"/>
              <a:t>мунг</a:t>
            </a:r>
            <a:r>
              <a:rPr lang="ru-RU" b="1" dirty="0" smtClean="0"/>
              <a:t>» - лимона упоминаются в древних китайских летописях, хотя родиной его является Индия.</a:t>
            </a:r>
          </a:p>
          <a:p>
            <a:pPr algn="just"/>
            <a:r>
              <a:rPr lang="ru-RU" b="1" dirty="0" smtClean="0"/>
              <a:t> Плод с удивительными свойствами известен всему миру.  Его полезные свойства используются людьми на протяжении многих столетий. </a:t>
            </a:r>
          </a:p>
          <a:p>
            <a:pPr algn="just"/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16632"/>
            <a:ext cx="5112568" cy="3168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485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dirty="0" smtClean="0"/>
              <a:t>Восточный эликсир молодости.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7"/>
            <a:ext cx="8229600" cy="3168352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С Востока пришло лечение при помощи лимона.</a:t>
            </a:r>
          </a:p>
          <a:p>
            <a:r>
              <a:rPr lang="ru-RU" b="1" dirty="0" smtClean="0"/>
              <a:t>Апельсины, мандарины, лимоны – вкусный, освежающий десерт; они хорошо утоляют жажду и обычно используются в свежем виде. Хорошим вкусом отличаются также варенье, сиропы и соки из цитрусовых.</a:t>
            </a:r>
          </a:p>
          <a:p>
            <a:endParaRPr lang="ru-RU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221088"/>
            <a:ext cx="4680520" cy="2520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60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Полезные свойства лимона.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dirty="0" smtClean="0"/>
              <a:t>В лимонах много калия, аскорбиновой кислоты, они-то и укрепляют, делают </a:t>
            </a:r>
            <a:r>
              <a:rPr lang="ru-RU" b="1" dirty="0"/>
              <a:t>э</a:t>
            </a:r>
            <a:r>
              <a:rPr lang="ru-RU" b="1" dirty="0" smtClean="0"/>
              <a:t>ластичными стенки мелких кровеносных сосудов, активно участвуют в </a:t>
            </a:r>
            <a:r>
              <a:rPr lang="ru-RU" b="1" dirty="0" err="1" smtClean="0"/>
              <a:t>окислительно</a:t>
            </a:r>
            <a:r>
              <a:rPr lang="ru-RU" b="1" dirty="0" smtClean="0"/>
              <a:t>- восстановительных процессах. Вот почему так много рецептов лечения склероза, включающих лимон. Восточный эликсир молодости, широко распространен в Турции, </a:t>
            </a:r>
            <a:r>
              <a:rPr lang="ru-RU" b="1" dirty="0" smtClean="0"/>
              <a:t>Болгарии</a:t>
            </a:r>
            <a:r>
              <a:rPr lang="ru-RU" b="1" dirty="0"/>
              <a:t>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33573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816424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По 1 чайной ложке смеси лимонного сока,  меда, подсолнечного масла в соотношении 1:2: 0,5. Принимать утром натощак.</a:t>
            </a:r>
          </a:p>
          <a:p>
            <a:pPr algn="just"/>
            <a:r>
              <a:rPr lang="ru-RU" b="1" dirty="0" smtClean="0"/>
              <a:t>Плод лимонного дерева уже давно пользовался заслуженной славой  прекрасного средства во время эпидемии гриппа, против цинги, понижать жар при ангине, растворять отложения солей при   ревматизме,  желчных и почечных камнях.</a:t>
            </a:r>
            <a:endParaRPr lang="ru-RU" b="1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88640"/>
            <a:ext cx="4010025" cy="271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0753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925707"/>
            <a:ext cx="8229600" cy="3671645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b="1" dirty="0" smtClean="0"/>
              <a:t>Чай с лимоном избавляет от тошноты. Он укрепляет желудок и изгоняет глистов. Сок лимона помогает при воспалениях в ротовой полости и горле, при ангине; заживляет трещины на коже, уменьшает ломкость ногтей.</a:t>
            </a:r>
          </a:p>
          <a:p>
            <a:pPr marL="0" indent="0" algn="just">
              <a:buNone/>
            </a:pPr>
            <a:r>
              <a:rPr lang="ru-RU" b="1" dirty="0" smtClean="0"/>
              <a:t> Лимон богат солнечной энергией, его запах и вкус – исцеляющие факторы, принимаемые людьми в дар от природы.</a:t>
            </a:r>
            <a:endParaRPr lang="ru-RU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-6406"/>
            <a:ext cx="5041900" cy="2932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2542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717032"/>
            <a:ext cx="8229600" cy="3024336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b="1" dirty="0" smtClean="0"/>
              <a:t>Жизнь может быть счастливым и радостным приключением! </a:t>
            </a:r>
          </a:p>
          <a:p>
            <a:pPr algn="just"/>
            <a:r>
              <a:rPr lang="ru-RU" b="1" dirty="0" smtClean="0"/>
              <a:t>Всем нам нужно следовать курсу здоровья. И тогда каждый день принесёт нам радость, счастье и удовольствие от здоровой, долгой, и энергичной жизни!</a:t>
            </a:r>
            <a:endParaRPr lang="ru-RU" b="1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6632"/>
            <a:ext cx="6381750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630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128</TotalTime>
  <Words>375</Words>
  <Application>Microsoft Office PowerPoint</Application>
  <PresentationFormat>Экран (4:3)</PresentationFormat>
  <Paragraphs>21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Истоки здоровья</vt:lpstr>
      <vt:lpstr>          Мифы- сказания.</vt:lpstr>
      <vt:lpstr>Презентация PowerPoint</vt:lpstr>
      <vt:lpstr>Восточный эликсир молодости.</vt:lpstr>
      <vt:lpstr>Полезные свойства лимона.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Истоки здоровья.</dc:title>
  <dc:creator>ПОЛЬЗОВАТЕЛЬ</dc:creator>
  <cp:lastModifiedBy>Никифорова</cp:lastModifiedBy>
  <cp:revision>17</cp:revision>
  <cp:lastPrinted>2016-05-09T15:05:44Z</cp:lastPrinted>
  <dcterms:created xsi:type="dcterms:W3CDTF">2016-05-09T13:43:32Z</dcterms:created>
  <dcterms:modified xsi:type="dcterms:W3CDTF">2016-05-25T08:17:32Z</dcterms:modified>
</cp:coreProperties>
</file>