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F887B-2BF2-4287-93F9-E638E127EAA6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224A9-7D66-4E35-8415-C6A58ABA79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hitacom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hitacom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59766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tx1"/>
                </a:solidFill>
              </a:rPr>
              <a:t>Село </a:t>
            </a:r>
            <a:r>
              <a:rPr lang="ru-RU" b="1" dirty="0">
                <a:solidFill>
                  <a:schemeClr val="tx1"/>
                </a:solidFill>
              </a:rPr>
              <a:t>Новотроицк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1) Располагается </a:t>
            </a:r>
            <a:r>
              <a:rPr lang="ru-RU" b="1" dirty="0">
                <a:solidFill>
                  <a:schemeClr val="tx1"/>
                </a:solidFill>
              </a:rPr>
              <a:t>в восточной части Читинского района в прибрежье реки Кручина. </a:t>
            </a:r>
          </a:p>
          <a:p>
            <a:pPr lvl="0" algn="l"/>
            <a:r>
              <a:rPr lang="ru-RU" b="1" dirty="0" smtClean="0">
                <a:solidFill>
                  <a:schemeClr val="tx1"/>
                </a:solidFill>
              </a:rPr>
              <a:t>2) Новотроицк </a:t>
            </a:r>
            <a:r>
              <a:rPr lang="ru-RU" b="1" dirty="0">
                <a:solidFill>
                  <a:schemeClr val="tx1"/>
                </a:solidFill>
              </a:rPr>
              <a:t>является  официальным центром местного административного самоуправления. </a:t>
            </a:r>
          </a:p>
          <a:p>
            <a:pPr lvl="0" algn="l"/>
            <a:r>
              <a:rPr lang="ru-RU" b="1" dirty="0">
                <a:solidFill>
                  <a:schemeClr val="tx1"/>
                </a:solidFill>
              </a:rPr>
              <a:t>3</a:t>
            </a:r>
            <a:r>
              <a:rPr lang="ru-RU" b="1" dirty="0" smtClean="0">
                <a:solidFill>
                  <a:schemeClr val="tx1"/>
                </a:solidFill>
              </a:rPr>
              <a:t>) В </a:t>
            </a:r>
            <a:r>
              <a:rPr lang="ru-RU" b="1" dirty="0">
                <a:solidFill>
                  <a:schemeClr val="tx1"/>
                </a:solidFill>
              </a:rPr>
              <a:t>сравнении с 90-ыми годами населения явно уменьшилось: в 1990 – 930 человек, а в 2003 – 749. Из образовательных и инфраструктурных зданий в наличии имеются: </a:t>
            </a:r>
            <a:r>
              <a:rPr lang="ru-RU" b="1" dirty="0" err="1">
                <a:solidFill>
                  <a:schemeClr val="tx1"/>
                </a:solidFill>
              </a:rPr>
              <a:t>среднеобразовательная</a:t>
            </a:r>
            <a:r>
              <a:rPr lang="ru-RU" b="1" dirty="0">
                <a:solidFill>
                  <a:schemeClr val="tx1"/>
                </a:solidFill>
              </a:rPr>
              <a:t> школа, детский сад, библиотека, </a:t>
            </a:r>
            <a:r>
              <a:rPr lang="ru-RU" b="1" dirty="0" err="1">
                <a:solidFill>
                  <a:schemeClr val="tx1"/>
                </a:solidFill>
              </a:rPr>
              <a:t>медицинско-акушерский</a:t>
            </a:r>
            <a:r>
              <a:rPr lang="ru-RU" b="1" dirty="0">
                <a:solidFill>
                  <a:schemeClr val="tx1"/>
                </a:solidFill>
              </a:rPr>
              <a:t> пункт и детский садик. </a:t>
            </a:r>
          </a:p>
          <a:p>
            <a:pPr lvl="0" algn="l"/>
            <a:r>
              <a:rPr lang="ru-RU" b="1" dirty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chemeClr val="tx1"/>
                </a:solidFill>
              </a:rPr>
              <a:t>) Из </a:t>
            </a:r>
            <a:r>
              <a:rPr lang="ru-RU" b="1" dirty="0">
                <a:solidFill>
                  <a:schemeClr val="tx1"/>
                </a:solidFill>
              </a:rPr>
              <a:t>архитектурных   памятников имеются: памятник односельчанам, погибшим на полях сражений Великой Отечественной войны, могила полного кавалера ордена Славы </a:t>
            </a:r>
            <a:r>
              <a:rPr lang="ru-RU" b="1" dirty="0" err="1">
                <a:solidFill>
                  <a:schemeClr val="tx1"/>
                </a:solidFill>
              </a:rPr>
              <a:t>В.С.Сизикова</a:t>
            </a:r>
            <a:r>
              <a:rPr lang="ru-RU" b="1" dirty="0">
                <a:solidFill>
                  <a:schemeClr val="tx1"/>
                </a:solidFill>
              </a:rPr>
              <a:t> и могила борцов за Советскую власть. </a:t>
            </a:r>
          </a:p>
          <a:p>
            <a:pPr lvl="0" algn="l"/>
            <a:r>
              <a:rPr lang="ru-RU" b="1" dirty="0">
                <a:solidFill>
                  <a:schemeClr val="tx1"/>
                </a:solidFill>
              </a:rPr>
              <a:t> 5</a:t>
            </a:r>
            <a:r>
              <a:rPr lang="ru-RU" b="1" dirty="0" smtClean="0">
                <a:solidFill>
                  <a:schemeClr val="tx1"/>
                </a:solidFill>
              </a:rPr>
              <a:t>) Достоверно </a:t>
            </a:r>
            <a:r>
              <a:rPr lang="ru-RU" b="1" dirty="0">
                <a:solidFill>
                  <a:schemeClr val="tx1"/>
                </a:solidFill>
              </a:rPr>
              <a:t>точной даты образования деревни не установлено. Принято считать, что название его взялось согласно притче о трех путниках: блуждали однажды три отшельника и надумали сделать стоянку у озера </a:t>
            </a:r>
            <a:r>
              <a:rPr lang="ru-RU" b="1" dirty="0" err="1">
                <a:solidFill>
                  <a:schemeClr val="tx1"/>
                </a:solidFill>
              </a:rPr>
              <a:t>Кычегыр</a:t>
            </a:r>
            <a:r>
              <a:rPr lang="ru-RU" b="1" dirty="0">
                <a:solidFill>
                  <a:schemeClr val="tx1"/>
                </a:solidFill>
              </a:rPr>
              <a:t>, остановились они там, построили избы, да и прижились навсегда. С тех пор так и стали называть село – Новотроицк: Ново – новое, Троицк – в честь троицы путников, которые его обосновали. Жизнь села не очень насыщенная, но, как и любое другое, оно имеет ряд своих историй, традиций и знаменательных дат.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Источник:  </a:t>
            </a:r>
            <a:r>
              <a:rPr lang="ru-RU" b="1" u="sng" dirty="0">
                <a:solidFill>
                  <a:schemeClr val="tx1"/>
                </a:solidFill>
                <a:hlinkClick r:id="rId2"/>
              </a:rPr>
              <a:t>http://chitacom.ru</a:t>
            </a:r>
            <a:endParaRPr lang="ru-RU" b="1" dirty="0">
              <a:solidFill>
                <a:schemeClr val="tx1"/>
              </a:solidFill>
            </a:endParaRP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сайт «Забайкалье»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2646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ru-RU" u="sng" dirty="0" smtClean="0">
              <a:solidFill>
                <a:schemeClr val="tx1"/>
              </a:solidFill>
            </a:endParaRPr>
          </a:p>
          <a:p>
            <a:r>
              <a:rPr lang="ru-RU" b="1" u="sng" dirty="0" smtClean="0">
                <a:solidFill>
                  <a:schemeClr val="tx1"/>
                </a:solidFill>
              </a:rPr>
              <a:t>Признаки </a:t>
            </a:r>
            <a:r>
              <a:rPr lang="ru-RU" b="1" u="sng" dirty="0">
                <a:solidFill>
                  <a:schemeClr val="tx1"/>
                </a:solidFill>
              </a:rPr>
              <a:t>взаимодействия стилей на разных уровнях: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rgbClr val="FF0000"/>
                </a:solidFill>
              </a:rPr>
              <a:t>Научный: лексика, точность, факты (цифры, наименования), термины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rgbClr val="0070C0"/>
                </a:solidFill>
              </a:rPr>
              <a:t>Официально-деловой: лексика, жанр (справка о населённом пункте), строгая композиция (построение текста), строение предложений с двоеточием при однородных членах (перечисление), указание на источник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rgbClr val="00B050"/>
                </a:solidFill>
              </a:rPr>
              <a:t>Публицистичный стиль: назначение текста – информирование с целью привлечения внимания, распространённые согласованные определения уточняющего характера, книжные  производные предлоги, газетные штампы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rgbClr val="7030A0"/>
                </a:solidFill>
              </a:rPr>
              <a:t>Художественный стиль: лексика, употребление просторечного союза и частицы  «да и», «как и», местоимения и частицы «так и», смысловые морфемы (приставки и суффиксы)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Межстилевая</a:t>
            </a:r>
            <a:r>
              <a:rPr lang="ru-RU" b="1" dirty="0">
                <a:solidFill>
                  <a:schemeClr val="tx1"/>
                </a:solidFill>
              </a:rPr>
              <a:t> лексика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Село Новотроицк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1) </a:t>
            </a: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Располагается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восточной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Читинского района 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в прибрежье реки 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Кручина. </a:t>
            </a:r>
            <a:endParaRPr lang="ru-RU" sz="7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2) Новотроицк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является  </a:t>
            </a:r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официальным центром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административного самоуправления. </a:t>
            </a:r>
          </a:p>
          <a:p>
            <a:pPr lvl="0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3) В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сравнении с 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-ыми годами н</a:t>
            </a:r>
            <a:r>
              <a:rPr lang="ru-RU" sz="7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аселения </a:t>
            </a:r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явно </a:t>
            </a:r>
            <a:r>
              <a:rPr lang="ru-RU" sz="7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уменьшилось: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1990 – 930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человек, а 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2003 – 749.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Из образовательных и </a:t>
            </a: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инфраструктурных з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даний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наличии имеются: </a:t>
            </a:r>
            <a:r>
              <a:rPr lang="ru-RU" sz="7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среднеобразовательная</a:t>
            </a:r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школа,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детский сад, библиотека,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медицинско-акушерский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пункт и детский сад</a:t>
            </a:r>
            <a:r>
              <a:rPr lang="ru-RU" sz="7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ик. </a:t>
            </a:r>
            <a:endParaRPr lang="ru-RU" sz="7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4) Из архитектурных   памятников имеются: памятник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односельчанам, погибшим на полях сражений Великой Отечественной войны,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могила полного </a:t>
            </a: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кавалера ордена Славы </a:t>
            </a:r>
            <a:r>
              <a:rPr lang="ru-RU" sz="7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В.С.Сизикова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 могила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борцов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 Советскую власть. </a:t>
            </a:r>
          </a:p>
          <a:p>
            <a:pPr lvl="0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5)  Достоверно точной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даты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бразования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деревни </a:t>
            </a: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установлено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Принято считать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, что название его взялось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притче о трех путниках: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блуждали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однажды три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отшельника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надумали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сделать стоянку у озера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Кычегыр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остановились они там, построили избы,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и прижились навсегда.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 тех пор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и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стали называть село –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Новотроицк: Ново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– новое,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Троицк –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честь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троицы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путников, которые его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обосновали.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Жизнь села не очень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насыщенная,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но,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и 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любое другое,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оно имеет ряд своих историй, традиций и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знаменательных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дат.</a:t>
            </a:r>
          </a:p>
          <a:p>
            <a:pPr algn="r"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Источник:  </a:t>
            </a:r>
            <a:r>
              <a:rPr lang="ru-RU" sz="7200" b="1" u="sng" dirty="0">
                <a:latin typeface="Times New Roman" pitchFamily="18" charset="0"/>
                <a:cs typeface="Times New Roman" pitchFamily="18" charset="0"/>
                <a:hlinkClick r:id="rId2"/>
              </a:rPr>
              <a:t>http://chitacom.ru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сайт «Забайкалье»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20</Words>
  <Application>Microsoft Office PowerPoint</Application>
  <PresentationFormat>Экран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11</cp:revision>
  <dcterms:created xsi:type="dcterms:W3CDTF">2016-04-21T12:09:21Z</dcterms:created>
  <dcterms:modified xsi:type="dcterms:W3CDTF">2016-04-21T13:55:15Z</dcterms:modified>
</cp:coreProperties>
</file>