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7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22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40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19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89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10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054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59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12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015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17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8361C-005C-4481-812E-FE72E4386A0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6D441-13C4-4C4E-A40A-465BE8D21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698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Кормушка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Автор: </a:t>
            </a:r>
            <a:r>
              <a:rPr lang="ru-RU" dirty="0" smtClean="0">
                <a:solidFill>
                  <a:schemeClr val="tx1"/>
                </a:solidFill>
              </a:rPr>
              <a:t>Кирсанов Кирилл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 </a:t>
            </a:r>
            <a:r>
              <a:rPr lang="ru-RU" dirty="0" smtClean="0">
                <a:solidFill>
                  <a:schemeClr val="tx1"/>
                </a:solidFill>
              </a:rPr>
              <a:t>класс МБОУ СОШ села Бичевая района имени Лазо  Хабаровского края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4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Берем пластиковую бутылку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Q\Desktop\кормушка\SAM_77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833793" cy="51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90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Вырезаем четверть бутылки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Q\Desktop\кормушка\SAM_7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214754"/>
            <a:ext cx="6768752" cy="507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728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Должно быть вот так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Q\Desktop\кормушка\SAM_77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16939"/>
          <a:stretch/>
        </p:blipFill>
        <p:spPr bwMode="auto">
          <a:xfrm>
            <a:off x="1691680" y="1316496"/>
            <a:ext cx="5818584" cy="529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879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Вырезаем цветы из самоклеящейся бумаги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Q\Desktop\кормушка\SAM_77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696744" cy="502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106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Кормушка готова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Q\Desktop\кормушка\SAM_77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793812"/>
            <a:ext cx="5924667" cy="44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43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2581"/>
          </a:xfrm>
        </p:spPr>
        <p:txBody>
          <a:bodyPr/>
          <a:lstStyle/>
          <a:p>
            <a:r>
              <a:rPr lang="ru-RU" dirty="0" smtClean="0"/>
              <a:t>Насыпаем корм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Q\Desktop\кормушка\SAM_773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99"/>
          <a:stretch/>
        </p:blipFill>
        <p:spPr bwMode="auto">
          <a:xfrm rot="16200000">
            <a:off x="2036686" y="1720325"/>
            <a:ext cx="5708014" cy="438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895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Q\Desktop\кормушка\SAM_77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6474126" cy="485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381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Вывешиваем на территорию школы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Q\Desktop\кормушка\SAM_77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263728" y="2320764"/>
            <a:ext cx="4777692" cy="358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7768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39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Кормушка </vt:lpstr>
      <vt:lpstr>Берем пластиковую бутылку</vt:lpstr>
      <vt:lpstr>Вырезаем четверть бутылки</vt:lpstr>
      <vt:lpstr>Должно быть вот так</vt:lpstr>
      <vt:lpstr>Вырезаем цветы из самоклеящейся бумаги</vt:lpstr>
      <vt:lpstr>Кормушка готова</vt:lpstr>
      <vt:lpstr>Насыпаем корм</vt:lpstr>
      <vt:lpstr>Презентация PowerPoint</vt:lpstr>
      <vt:lpstr>Вывешиваем на территорию школы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Helena</dc:creator>
  <cp:lastModifiedBy>Helena</cp:lastModifiedBy>
  <cp:revision>3</cp:revision>
  <dcterms:created xsi:type="dcterms:W3CDTF">2016-12-13T10:37:24Z</dcterms:created>
  <dcterms:modified xsi:type="dcterms:W3CDTF">2017-01-05T08:37:20Z</dcterms:modified>
</cp:coreProperties>
</file>