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57" r:id="rId4"/>
    <p:sldId id="269" r:id="rId5"/>
    <p:sldId id="260" r:id="rId6"/>
    <p:sldId id="268" r:id="rId7"/>
    <p:sldId id="258" r:id="rId8"/>
    <p:sldId id="266" r:id="rId9"/>
    <p:sldId id="261" r:id="rId10"/>
    <p:sldId id="259" r:id="rId11"/>
    <p:sldId id="262" r:id="rId12"/>
    <p:sldId id="263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28D89-6186-44FE-806F-9B8BDF4C722F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4883F-7981-4381-96F0-128090572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63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883F-7981-4381-96F0-128090572C0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392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95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74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421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497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92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937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28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04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16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349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13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71E8E-BE3C-4C07-ADD0-5D1600A2A8A4}" type="datetimeFigureOut">
              <a:rPr lang="ru-RU" smtClean="0"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6A203-B860-49CD-B8EC-70470314A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92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../English%202,%20Kuzovlev/04_&#1059;&#1088;&#1086;&#1082;%2040-58/32%20-%20&#1059;&#1088;&#1086;&#1082;%2055.%20&#1056;&#1072;&#1073;&#1086;&#1095;&#1072;&#1103;%20&#1090;&#1077;&#1090;&#1088;&#1072;&#1076;&#1100;,%20&#1091;&#1087;&#1088;.%203,%20&#1089;.%20100.mp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g"/><Relationship Id="rId4" Type="http://schemas.openxmlformats.org/officeDocument/2006/relationships/slide" Target="slide7.xm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4048" y="116632"/>
            <a:ext cx="3955976" cy="1470025"/>
          </a:xfrm>
        </p:spPr>
        <p:txBody>
          <a:bodyPr/>
          <a:lstStyle/>
          <a:p>
            <a:r>
              <a:rPr lang="en-US" dirty="0" smtClean="0"/>
              <a:t>May,19</a:t>
            </a:r>
            <a:r>
              <a:rPr lang="en-US" baseline="30000" dirty="0" smtClean="0"/>
              <a:t>th</a:t>
            </a:r>
            <a:br>
              <a:rPr lang="en-US" baseline="30000" dirty="0" smtClean="0"/>
            </a:br>
            <a:r>
              <a:rPr lang="en-US" sz="4800" baseline="30000" dirty="0" smtClean="0"/>
              <a:t>Thursday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393799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Consolidation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5802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433467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Задание 4. Составь предложения</a:t>
            </a:r>
            <a:r>
              <a:rPr lang="ru-RU" b="1" i="1" dirty="0"/>
              <a:t>:</a:t>
            </a:r>
            <a:endParaRPr lang="ru-RU" dirty="0"/>
          </a:p>
          <a:p>
            <a:r>
              <a:rPr lang="ru-RU" dirty="0"/>
              <a:t>1. </a:t>
            </a:r>
            <a:r>
              <a:rPr lang="en-US" dirty="0"/>
              <a:t>is</a:t>
            </a:r>
            <a:r>
              <a:rPr lang="ru-RU" dirty="0"/>
              <a:t>, </a:t>
            </a:r>
            <a:r>
              <a:rPr lang="en-US" dirty="0" smtClean="0"/>
              <a:t>My cat</a:t>
            </a:r>
            <a:r>
              <a:rPr lang="en-US" dirty="0"/>
              <a:t>, big. – </a:t>
            </a:r>
            <a:r>
              <a:rPr lang="en-US" dirty="0" smtClean="0"/>
              <a:t>________________________________________</a:t>
            </a:r>
            <a:endParaRPr lang="ru-RU" dirty="0"/>
          </a:p>
          <a:p>
            <a:r>
              <a:rPr lang="en-US" dirty="0"/>
              <a:t>2. </a:t>
            </a:r>
            <a:r>
              <a:rPr lang="en-US" dirty="0" smtClean="0"/>
              <a:t>swim, </a:t>
            </a:r>
            <a:r>
              <a:rPr lang="en-US" dirty="0"/>
              <a:t>Bill, can – </a:t>
            </a:r>
            <a:r>
              <a:rPr lang="en-US" dirty="0" smtClean="0"/>
              <a:t>________________________________________</a:t>
            </a:r>
            <a:endParaRPr lang="ru-RU" dirty="0" smtClean="0"/>
          </a:p>
          <a:p>
            <a:r>
              <a:rPr lang="en-US" dirty="0" smtClean="0"/>
              <a:t>3. dog, Her, is, fat. – ______________________________________</a:t>
            </a:r>
            <a:endParaRPr lang="ru-RU" dirty="0" smtClean="0"/>
          </a:p>
          <a:p>
            <a:r>
              <a:rPr lang="en-US" dirty="0" smtClean="0"/>
              <a:t>4</a:t>
            </a:r>
            <a:r>
              <a:rPr lang="en-US" dirty="0"/>
              <a:t>. have, got, cats, I, four. –_________________________________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375056"/>
            <a:ext cx="1800200" cy="229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11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Задание</a:t>
            </a:r>
            <a:r>
              <a:rPr lang="en-US" b="1" dirty="0"/>
              <a:t> 5. </a:t>
            </a:r>
            <a:endParaRPr lang="en-US" b="1" dirty="0" smtClean="0"/>
          </a:p>
          <a:p>
            <a:r>
              <a:rPr lang="ru-RU" b="1" dirty="0" smtClean="0"/>
              <a:t>Вставь</a:t>
            </a:r>
            <a:r>
              <a:rPr lang="en-US" b="1" dirty="0" smtClean="0"/>
              <a:t> </a:t>
            </a:r>
            <a:r>
              <a:rPr lang="en-US" b="1" dirty="0"/>
              <a:t>am, is, are</a:t>
            </a:r>
            <a:endParaRPr lang="ru-RU" dirty="0"/>
          </a:p>
          <a:p>
            <a:r>
              <a:rPr lang="en-US" dirty="0"/>
              <a:t>1. The ball ___________red.</a:t>
            </a:r>
            <a:endParaRPr lang="ru-RU" dirty="0"/>
          </a:p>
          <a:p>
            <a:r>
              <a:rPr lang="en-US" dirty="0"/>
              <a:t>2. We _________happy.</a:t>
            </a:r>
            <a:endParaRPr lang="ru-RU" dirty="0"/>
          </a:p>
          <a:p>
            <a:r>
              <a:rPr lang="en-US" dirty="0"/>
              <a:t>3. He _____good pupil.</a:t>
            </a:r>
            <a:endParaRPr lang="ru-RU" dirty="0"/>
          </a:p>
          <a:p>
            <a:r>
              <a:rPr lang="en-US" dirty="0"/>
              <a:t>4. I______ nice.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711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577483"/>
          </a:xfrm>
        </p:spPr>
        <p:txBody>
          <a:bodyPr/>
          <a:lstStyle/>
          <a:p>
            <a:r>
              <a:rPr lang="en-US" dirty="0" err="1" smtClean="0"/>
              <a:t>Задание</a:t>
            </a:r>
            <a:r>
              <a:rPr lang="en-US" dirty="0" smtClean="0"/>
              <a:t> 6.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Вставь</a:t>
            </a:r>
            <a:r>
              <a:rPr lang="en-US" dirty="0" smtClean="0"/>
              <a:t> в </a:t>
            </a:r>
            <a:r>
              <a:rPr lang="en-US" dirty="0" err="1" smtClean="0"/>
              <a:t>пропуски</a:t>
            </a:r>
            <a:r>
              <a:rPr lang="en-US" dirty="0" smtClean="0"/>
              <a:t> </a:t>
            </a:r>
            <a:r>
              <a:rPr lang="en-US" dirty="0" err="1" smtClean="0"/>
              <a:t>глаголы</a:t>
            </a:r>
            <a:r>
              <a:rPr lang="en-US" dirty="0" smtClean="0"/>
              <a:t>  </a:t>
            </a:r>
            <a:r>
              <a:rPr lang="en-US" dirty="0" smtClean="0"/>
              <a:t>have</a:t>
            </a:r>
            <a:r>
              <a:rPr lang="en-US" dirty="0" smtClean="0"/>
              <a:t>/ has</a:t>
            </a:r>
          </a:p>
          <a:p>
            <a:r>
              <a:rPr lang="en-US" dirty="0" smtClean="0"/>
              <a:t>1.	</a:t>
            </a:r>
            <a:r>
              <a:rPr lang="en-US" dirty="0" err="1" smtClean="0"/>
              <a:t>We____got</a:t>
            </a:r>
            <a:r>
              <a:rPr lang="en-US" dirty="0" smtClean="0"/>
              <a:t> a mother.</a:t>
            </a:r>
          </a:p>
          <a:p>
            <a:r>
              <a:rPr lang="en-US" dirty="0" smtClean="0"/>
              <a:t>2.	Stuart Little _____got a father.</a:t>
            </a:r>
          </a:p>
          <a:p>
            <a:r>
              <a:rPr lang="en-US" dirty="0" smtClean="0"/>
              <a:t>3.	</a:t>
            </a:r>
            <a:r>
              <a:rPr lang="en-US" dirty="0" err="1" smtClean="0"/>
              <a:t>I_____got</a:t>
            </a:r>
            <a:r>
              <a:rPr lang="en-US" dirty="0" smtClean="0"/>
              <a:t> a sister and a brother.</a:t>
            </a:r>
          </a:p>
          <a:p>
            <a:r>
              <a:rPr lang="en-US" dirty="0" smtClean="0"/>
              <a:t>4.	He _____got a friend.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796568"/>
            <a:ext cx="2448272" cy="30603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34685" y="4149080"/>
            <a:ext cx="829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has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153196"/>
            <a:ext cx="2016224" cy="2520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1840" y="5733256"/>
            <a:ext cx="1173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have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087524"/>
            <a:ext cx="3273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I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5675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Ex.3 p. 103</a:t>
            </a:r>
            <a:r>
              <a:rPr lang="ru-RU" dirty="0" smtClean="0"/>
              <a:t> </a:t>
            </a:r>
            <a:r>
              <a:rPr lang="en-US" dirty="0" smtClean="0"/>
              <a:t>SB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Ex.3 p. 100</a:t>
            </a:r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59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повторить английские </a:t>
            </a:r>
          </a:p>
          <a:p>
            <a:pPr marL="0" indent="0" algn="ctr">
              <a:buNone/>
            </a:pPr>
            <a:r>
              <a:rPr lang="ru-RU" dirty="0" smtClean="0"/>
              <a:t>буквы, </a:t>
            </a:r>
          </a:p>
          <a:p>
            <a:pPr marL="0" indent="0" algn="ctr">
              <a:buNone/>
            </a:pPr>
            <a:r>
              <a:rPr lang="ru-RU" dirty="0" smtClean="0"/>
              <a:t>звуки и </a:t>
            </a:r>
          </a:p>
          <a:p>
            <a:pPr marL="0" indent="0" algn="ctr">
              <a:buNone/>
            </a:pPr>
            <a:r>
              <a:rPr lang="ru-RU" dirty="0" smtClean="0"/>
              <a:t>слова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30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ata.pixiz.com/output/user/frame/preview/api/big/0/2/1/7/1487120_1503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86314" y="1928802"/>
            <a:ext cx="1233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English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3000372"/>
            <a:ext cx="1233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English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4071942"/>
            <a:ext cx="12330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English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Управляющая кнопка: сведения 10">
            <a:hlinkClick r:id="rId4" action="ppaction://hlinksldjump" highlightClick="1"/>
          </p:cNvPr>
          <p:cNvSpPr/>
          <p:nvPr/>
        </p:nvSpPr>
        <p:spPr>
          <a:xfrm>
            <a:off x="8501090" y="142852"/>
            <a:ext cx="500066" cy="500066"/>
          </a:xfrm>
          <a:prstGeom prst="actionButtonInformati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501090" y="6215082"/>
            <a:ext cx="428628" cy="428628"/>
          </a:xfrm>
          <a:prstGeom prst="actionButtonForwardNex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2" t="33048" r="10850" b="8897"/>
          <a:stretch/>
        </p:blipFill>
        <p:spPr>
          <a:xfrm>
            <a:off x="6814457" y="920746"/>
            <a:ext cx="637863" cy="6821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0" r="11764"/>
          <a:stretch/>
        </p:blipFill>
        <p:spPr>
          <a:xfrm>
            <a:off x="603871" y="6010822"/>
            <a:ext cx="969380" cy="6328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6" t="9822" r="14488" b="16517"/>
          <a:stretch/>
        </p:blipFill>
        <p:spPr>
          <a:xfrm>
            <a:off x="-21770" y="2060848"/>
            <a:ext cx="625640" cy="7803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580" y="3523591"/>
            <a:ext cx="579634" cy="8210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898389"/>
            <a:ext cx="917338" cy="70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89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147248" cy="5361459"/>
          </a:xfrm>
        </p:spPr>
        <p:txBody>
          <a:bodyPr/>
          <a:lstStyle/>
          <a:p>
            <a:r>
              <a:rPr lang="ru-RU" b="1" dirty="0"/>
              <a:t>Задание 1. </a:t>
            </a:r>
            <a:endParaRPr lang="en-US" b="1" dirty="0" smtClean="0"/>
          </a:p>
          <a:p>
            <a:r>
              <a:rPr lang="ru-RU" b="1" dirty="0" smtClean="0"/>
              <a:t>Соедини </a:t>
            </a:r>
            <a:r>
              <a:rPr lang="ru-RU" b="1" dirty="0"/>
              <a:t>буквы и их транскрипцию</a:t>
            </a:r>
            <a:endParaRPr lang="ru-RU" dirty="0"/>
          </a:p>
          <a:p>
            <a:r>
              <a:rPr lang="ru-RU" dirty="0"/>
              <a:t>    1. </a:t>
            </a:r>
            <a:r>
              <a:rPr lang="ru-RU" dirty="0" err="1"/>
              <a:t>Aa</a:t>
            </a:r>
            <a:r>
              <a:rPr lang="ru-RU" dirty="0"/>
              <a:t>       а) [</a:t>
            </a:r>
            <a:r>
              <a:rPr lang="en-US" dirty="0"/>
              <a:t>d</a:t>
            </a:r>
            <a:r>
              <a:rPr lang="ru-RU" dirty="0"/>
              <a:t>i:]</a:t>
            </a:r>
          </a:p>
          <a:p>
            <a:r>
              <a:rPr lang="ru-RU" dirty="0"/>
              <a:t>    2. </a:t>
            </a:r>
            <a:r>
              <a:rPr lang="en-US" dirty="0" err="1"/>
              <a:t>Dd</a:t>
            </a:r>
            <a:r>
              <a:rPr lang="ru-RU" dirty="0"/>
              <a:t>       б) [</a:t>
            </a:r>
            <a:r>
              <a:rPr lang="ru-RU" dirty="0" err="1"/>
              <a:t>ei</a:t>
            </a:r>
            <a:r>
              <a:rPr lang="ru-RU" dirty="0"/>
              <a:t>]</a:t>
            </a:r>
          </a:p>
          <a:p>
            <a:r>
              <a:rPr lang="ru-RU" dirty="0"/>
              <a:t>    3. </a:t>
            </a:r>
            <a:r>
              <a:rPr lang="en-US" dirty="0" err="1"/>
              <a:t>Nn</a:t>
            </a:r>
            <a:r>
              <a:rPr lang="ru-RU" dirty="0"/>
              <a:t>       </a:t>
            </a:r>
            <a:r>
              <a:rPr lang="ru-RU" dirty="0" smtClean="0"/>
              <a:t>в</a:t>
            </a:r>
            <a:r>
              <a:rPr lang="ru-RU" dirty="0"/>
              <a:t>) [e</a:t>
            </a:r>
            <a:r>
              <a:rPr lang="en-US" dirty="0"/>
              <a:t>n</a:t>
            </a:r>
            <a:r>
              <a:rPr lang="ru-RU" dirty="0"/>
              <a:t>]</a:t>
            </a:r>
          </a:p>
          <a:p>
            <a:r>
              <a:rPr lang="ru-RU" dirty="0"/>
              <a:t>    4. </a:t>
            </a:r>
            <a:r>
              <a:rPr lang="ru-RU" dirty="0" err="1"/>
              <a:t>Ii</a:t>
            </a:r>
            <a:r>
              <a:rPr lang="ru-RU" dirty="0"/>
              <a:t>           </a:t>
            </a:r>
            <a:r>
              <a:rPr lang="ru-RU" dirty="0" smtClean="0"/>
              <a:t>г</a:t>
            </a:r>
            <a:r>
              <a:rPr lang="ru-RU" dirty="0"/>
              <a:t>) [</a:t>
            </a:r>
            <a:r>
              <a:rPr lang="en-US" dirty="0"/>
              <a:t>pi</a:t>
            </a:r>
            <a:r>
              <a:rPr lang="ru-RU" dirty="0"/>
              <a:t>:]</a:t>
            </a:r>
          </a:p>
          <a:p>
            <a:r>
              <a:rPr lang="ru-RU" dirty="0"/>
              <a:t>    5. </a:t>
            </a:r>
            <a:r>
              <a:rPr lang="en-US" dirty="0"/>
              <a:t>Pp</a:t>
            </a:r>
            <a:r>
              <a:rPr lang="ru-RU" dirty="0"/>
              <a:t>         </a:t>
            </a:r>
            <a:r>
              <a:rPr lang="ru-RU" dirty="0" smtClean="0"/>
              <a:t>д</a:t>
            </a:r>
            <a:r>
              <a:rPr lang="ru-RU" dirty="0"/>
              <a:t>) [</a:t>
            </a:r>
            <a:r>
              <a:rPr lang="ru-RU" dirty="0" err="1"/>
              <a:t>ai</a:t>
            </a:r>
            <a:r>
              <a:rPr lang="ru-RU" dirty="0"/>
              <a:t>]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4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12713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altLang="ru-RU" dirty="0" smtClean="0"/>
              <a:t>Reading</a:t>
            </a:r>
            <a:endParaRPr lang="ru-RU" altLang="ru-RU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ru-RU" sz="4400" smtClean="0">
                <a:solidFill>
                  <a:srgbClr val="FF0066"/>
                </a:solidFill>
              </a:rPr>
              <a:t>Cc</a:t>
            </a:r>
          </a:p>
          <a:p>
            <a:pPr eaLnBrk="1" hangingPunct="1"/>
            <a:endParaRPr lang="en-US" altLang="ru-RU" sz="4400" smtClean="0">
              <a:solidFill>
                <a:srgbClr val="FF0066"/>
              </a:solidFill>
            </a:endParaRPr>
          </a:p>
          <a:p>
            <a:pPr eaLnBrk="1" hangingPunct="1"/>
            <a:r>
              <a:rPr lang="en-US" altLang="ru-RU" sz="4400" smtClean="0">
                <a:solidFill>
                  <a:srgbClr val="FF0066"/>
                </a:solidFill>
              </a:rPr>
              <a:t>Gg</a:t>
            </a:r>
          </a:p>
          <a:p>
            <a:pPr eaLnBrk="1" hangingPunct="1"/>
            <a:endParaRPr lang="en-US" altLang="ru-RU" sz="4400" smtClean="0">
              <a:solidFill>
                <a:srgbClr val="FF0066"/>
              </a:solidFill>
            </a:endParaRPr>
          </a:p>
          <a:p>
            <a:pPr eaLnBrk="1" hangingPunct="1"/>
            <a:r>
              <a:rPr lang="en-US" altLang="ru-RU" sz="4400" smtClean="0">
                <a:solidFill>
                  <a:srgbClr val="FF0066"/>
                </a:solidFill>
              </a:rPr>
              <a:t>Ss</a:t>
            </a:r>
            <a:endParaRPr lang="ru-RU" altLang="ru-RU" sz="4400" smtClean="0">
              <a:solidFill>
                <a:srgbClr val="FF0066"/>
              </a:solidFill>
            </a:endParaRP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ru-RU" altLang="ru-RU" sz="4400" smtClean="0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6877050" y="2867025"/>
            <a:ext cx="1117600" cy="76993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ru-RU" sz="4400">
                <a:latin typeface="Georgia" panose="02040502050405020303" pitchFamily="18" charset="0"/>
              </a:rPr>
              <a:t>[s]</a:t>
            </a:r>
            <a:r>
              <a:rPr kumimoji="0" lang="ru-RU" altLang="ru-RU" sz="44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6732588" y="2225675"/>
            <a:ext cx="976312" cy="76993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ru-RU" sz="4400">
                <a:latin typeface="Georgia" panose="02040502050405020303" pitchFamily="18" charset="0"/>
              </a:rPr>
              <a:t>[s]</a:t>
            </a:r>
            <a:endParaRPr kumimoji="0" lang="ru-RU" altLang="ru-RU" sz="4400">
              <a:latin typeface="Georgia" panose="02040502050405020303" pitchFamily="18" charset="0"/>
            </a:endParaRP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6948488" y="3659188"/>
            <a:ext cx="1127125" cy="76993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ru-RU" sz="4400">
                <a:latin typeface="Georgia" panose="02040502050405020303" pitchFamily="18" charset="0"/>
              </a:rPr>
              <a:t>[z]</a:t>
            </a:r>
            <a:r>
              <a:rPr kumimoji="0" lang="ru-RU" altLang="ru-RU" sz="4400"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435600" y="2151063"/>
            <a:ext cx="1184275" cy="76993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ru-RU" sz="4400" dirty="0">
                <a:latin typeface="Georgia" panose="02040502050405020303" pitchFamily="18" charset="0"/>
              </a:rPr>
              <a:t>[k]</a:t>
            </a:r>
            <a:r>
              <a:rPr kumimoji="0" lang="ru-RU" altLang="ru-RU" sz="4400" b="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5508625" y="2871788"/>
            <a:ext cx="1154113" cy="76993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ru-RU" sz="4400">
                <a:latin typeface="Georgia" panose="02040502050405020303" pitchFamily="18" charset="0"/>
              </a:rPr>
              <a:t>[g]</a:t>
            </a:r>
            <a:r>
              <a:rPr kumimoji="0" lang="ru-RU" altLang="ru-RU" sz="4400" b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5435600" y="3663950"/>
            <a:ext cx="1603375" cy="76993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ru-RU" sz="4400">
                <a:latin typeface="Georgia" panose="02040502050405020303" pitchFamily="18" charset="0"/>
              </a:rPr>
              <a:t>[d</a:t>
            </a:r>
            <a:r>
              <a:rPr kumimoji="0" lang="en-US" altLang="ru-RU" sz="4400">
                <a:cs typeface="Arial" panose="020B0604020202020204" pitchFamily="34" charset="0"/>
              </a:rPr>
              <a:t>ʒ</a:t>
            </a:r>
            <a:r>
              <a:rPr kumimoji="0" lang="en-US" altLang="ru-RU" sz="4400">
                <a:latin typeface="Georgia" panose="02040502050405020303" pitchFamily="18" charset="0"/>
              </a:rPr>
              <a:t>]</a:t>
            </a:r>
            <a:r>
              <a:rPr kumimoji="0" lang="ru-RU" altLang="ru-RU" sz="4400"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625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2993 -0.06297 " pathEditMode="relative" ptsTypes="AA">
                                      <p:cBhvr>
                                        <p:cTn id="88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31493 -0.0419 " pathEditMode="relative" ptsTypes="AA">
                                      <p:cBhvr>
                                        <p:cTn id="92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29131 -0.01042 " pathEditMode="relative" ptsTypes="AA">
                                      <p:cBhvr>
                                        <p:cTn id="96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14965 -0.12592 " pathEditMode="relative" ptsTypes="AA">
                                      <p:cBhvr>
                                        <p:cTn id="100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44879 0.15741 " pathEditMode="relative" ptsTypes="AA">
                                      <p:cBhvr>
                                        <p:cTn id="104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33872 0.05254 " pathEditMode="relative" ptsTypes="AA">
                                      <p:cBhvr>
                                        <p:cTn id="108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4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5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  <p:bldP spid="19463" grpId="0" animBg="1"/>
      <p:bldP spid="19463" grpId="1" animBg="1"/>
      <p:bldP spid="19463" grpId="2" animBg="1"/>
      <p:bldP spid="19464" grpId="0" animBg="1"/>
      <p:bldP spid="19464" grpId="1" animBg="1"/>
      <p:bldP spid="19464" grpId="2" animBg="1"/>
      <p:bldP spid="19465" grpId="0" animBg="1"/>
      <p:bldP spid="19465" grpId="1" animBg="1"/>
      <p:bldP spid="19465" grpId="2" animBg="1"/>
      <p:bldP spid="19466" grpId="0" animBg="1"/>
      <p:bldP spid="19466" grpId="1" animBg="1"/>
      <p:bldP spid="19466" grpId="2" animBg="1"/>
      <p:bldP spid="19467" grpId="0" animBg="1"/>
      <p:bldP spid="19467" grpId="1" animBg="1"/>
      <p:bldP spid="19467" grpId="2" animBg="1"/>
      <p:bldP spid="19468" grpId="0" animBg="1"/>
      <p:bldP spid="19468" grpId="1" animBg="1"/>
      <p:bldP spid="19468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147248" cy="5649491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Задание 2 </a:t>
            </a:r>
            <a:endParaRPr lang="en-US" b="1" dirty="0" smtClean="0"/>
          </a:p>
          <a:p>
            <a:r>
              <a:rPr lang="ru-RU" b="1" dirty="0" smtClean="0"/>
              <a:t>Напиши </a:t>
            </a:r>
            <a:r>
              <a:rPr lang="ru-RU" b="1" dirty="0"/>
              <a:t>маленькие буквы рядом с большими буквами.</a:t>
            </a:r>
            <a:endParaRPr lang="ru-RU" dirty="0"/>
          </a:p>
          <a:p>
            <a:r>
              <a:rPr lang="en-US" sz="4400" dirty="0" smtClean="0"/>
              <a:t>C </a:t>
            </a:r>
            <a:r>
              <a:rPr lang="en-US" sz="4400" dirty="0" smtClean="0"/>
              <a:t> A  B  </a:t>
            </a:r>
            <a:r>
              <a:rPr lang="en-US" sz="4400" dirty="0" smtClean="0"/>
              <a:t>E </a:t>
            </a:r>
            <a:r>
              <a:rPr lang="en-US" sz="4400" dirty="0" smtClean="0"/>
              <a:t> F  D  G  J  R  H  </a:t>
            </a:r>
            <a:r>
              <a:rPr lang="en-US" sz="4400" dirty="0" smtClean="0"/>
              <a:t>I T</a:t>
            </a:r>
          </a:p>
          <a:p>
            <a:endParaRPr lang="en-US" sz="44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700" dirty="0" smtClean="0"/>
              <a:t>Name letters! Sounds! Say in alphabetical order!</a:t>
            </a:r>
            <a:endParaRPr lang="ru-RU" sz="1700" dirty="0"/>
          </a:p>
          <a:p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4643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30371392"/>
              </p:ext>
            </p:extLst>
          </p:nvPr>
        </p:nvGraphicFramePr>
        <p:xfrm>
          <a:off x="2484439" y="2780927"/>
          <a:ext cx="3527721" cy="3311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907"/>
                <a:gridCol w="1175907"/>
                <a:gridCol w="1175907"/>
              </a:tblGrid>
              <a:tr h="827974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</a:tr>
              <a:tr h="827974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</a:tr>
              <a:tr h="827974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</a:tr>
              <a:tr h="827974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15" marB="45715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49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075240" cy="5649491"/>
          </a:xfrm>
        </p:spPr>
        <p:txBody>
          <a:bodyPr>
            <a:normAutofit/>
          </a:bodyPr>
          <a:lstStyle/>
          <a:p>
            <a:r>
              <a:rPr lang="ru-RU" b="1" dirty="0"/>
              <a:t>Задание 3. </a:t>
            </a:r>
            <a:endParaRPr lang="en-US" b="1" dirty="0" smtClean="0"/>
          </a:p>
          <a:p>
            <a:r>
              <a:rPr lang="ru-RU" b="1" dirty="0" smtClean="0"/>
              <a:t>Составь </a:t>
            </a:r>
            <a:r>
              <a:rPr lang="ru-RU" b="1" dirty="0"/>
              <a:t>из букв знакомые слова:</a:t>
            </a:r>
            <a:endParaRPr lang="ru-RU" dirty="0"/>
          </a:p>
          <a:p>
            <a:r>
              <a:rPr lang="en-US" dirty="0"/>
              <a:t>d</a:t>
            </a:r>
            <a:r>
              <a:rPr lang="ru-RU" dirty="0"/>
              <a:t>,</a:t>
            </a:r>
            <a:r>
              <a:rPr lang="en-US" dirty="0"/>
              <a:t>r</a:t>
            </a:r>
            <a:r>
              <a:rPr lang="ru-RU" dirty="0"/>
              <a:t>,</a:t>
            </a:r>
            <a:r>
              <a:rPr lang="en-US" dirty="0"/>
              <a:t>e</a:t>
            </a:r>
            <a:r>
              <a:rPr lang="ru-RU" dirty="0"/>
              <a:t> - </a:t>
            </a:r>
            <a:r>
              <a:rPr lang="ru-RU" dirty="0" smtClean="0"/>
              <a:t>_____</a:t>
            </a:r>
            <a:r>
              <a:rPr lang="en-US" dirty="0" smtClean="0"/>
              <a:t>_____</a:t>
            </a:r>
            <a:r>
              <a:rPr lang="ru-RU" dirty="0" smtClean="0"/>
              <a:t>__(</a:t>
            </a:r>
            <a:r>
              <a:rPr lang="ru-RU" dirty="0"/>
              <a:t>красный)</a:t>
            </a:r>
            <a:r>
              <a:rPr lang="en-US" dirty="0"/>
              <a:t>         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ru-RU" dirty="0"/>
              <a:t>,</a:t>
            </a:r>
            <a:r>
              <a:rPr lang="en-US" dirty="0"/>
              <a:t>c</a:t>
            </a:r>
            <a:r>
              <a:rPr lang="ru-RU" dirty="0"/>
              <a:t>,</a:t>
            </a:r>
            <a:r>
              <a:rPr lang="en-US" dirty="0"/>
              <a:t>t</a:t>
            </a:r>
            <a:r>
              <a:rPr lang="ru-RU" dirty="0"/>
              <a:t>-</a:t>
            </a:r>
            <a:r>
              <a:rPr lang="ru-RU" dirty="0" smtClean="0"/>
              <a:t>________</a:t>
            </a:r>
            <a:r>
              <a:rPr lang="en-US" dirty="0" smtClean="0"/>
              <a:t>___</a:t>
            </a:r>
            <a:r>
              <a:rPr lang="ru-RU" dirty="0" smtClean="0"/>
              <a:t>___ </a:t>
            </a:r>
            <a:r>
              <a:rPr lang="ru-RU" dirty="0"/>
              <a:t>(кот )</a:t>
            </a:r>
          </a:p>
          <a:p>
            <a:r>
              <a:rPr lang="en-US" dirty="0" err="1"/>
              <a:t>v,e,i,f</a:t>
            </a:r>
            <a:r>
              <a:rPr lang="en-US" dirty="0"/>
              <a:t>  </a:t>
            </a:r>
            <a:r>
              <a:rPr lang="en-US" dirty="0" smtClean="0"/>
              <a:t>-____________(</a:t>
            </a:r>
            <a:r>
              <a:rPr lang="ru-RU" dirty="0"/>
              <a:t>пять</a:t>
            </a:r>
            <a:r>
              <a:rPr lang="en-US" dirty="0"/>
              <a:t>)            </a:t>
            </a:r>
            <a:endParaRPr lang="en-US" dirty="0" smtClean="0"/>
          </a:p>
          <a:p>
            <a:r>
              <a:rPr lang="en-US" dirty="0" err="1" smtClean="0"/>
              <a:t>a,h,e,v</a:t>
            </a:r>
            <a:r>
              <a:rPr lang="en-US" dirty="0"/>
              <a:t>    </a:t>
            </a:r>
            <a:r>
              <a:rPr lang="en-US" dirty="0" smtClean="0"/>
              <a:t>-___________(</a:t>
            </a:r>
            <a:r>
              <a:rPr lang="ru-RU" dirty="0"/>
              <a:t>иметь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e</a:t>
            </a:r>
            <a:r>
              <a:rPr lang="ru-RU" dirty="0"/>
              <a:t>,</a:t>
            </a:r>
            <a:r>
              <a:rPr lang="en-US" dirty="0"/>
              <a:t>g</a:t>
            </a:r>
            <a:r>
              <a:rPr lang="ru-RU" dirty="0"/>
              <a:t>,</a:t>
            </a:r>
            <a:r>
              <a:rPr lang="en-US" dirty="0"/>
              <a:t>n</a:t>
            </a:r>
            <a:r>
              <a:rPr lang="ru-RU" dirty="0"/>
              <a:t>,</a:t>
            </a:r>
            <a:r>
              <a:rPr lang="en-US" dirty="0"/>
              <a:t>e</a:t>
            </a:r>
            <a:r>
              <a:rPr lang="ru-RU" dirty="0"/>
              <a:t>,</a:t>
            </a:r>
            <a:r>
              <a:rPr lang="en-US" dirty="0"/>
              <a:t>r</a:t>
            </a:r>
            <a:r>
              <a:rPr lang="ru-RU" dirty="0"/>
              <a:t> </a:t>
            </a:r>
            <a:r>
              <a:rPr lang="ru-RU" dirty="0" smtClean="0"/>
              <a:t>_____</a:t>
            </a:r>
            <a:r>
              <a:rPr lang="en-US" dirty="0" smtClean="0"/>
              <a:t>____</a:t>
            </a:r>
            <a:r>
              <a:rPr lang="ru-RU" dirty="0" smtClean="0"/>
              <a:t>___(</a:t>
            </a:r>
            <a:r>
              <a:rPr lang="ru-RU" dirty="0"/>
              <a:t>зеленый)</a:t>
            </a:r>
            <a:r>
              <a:rPr lang="en-US" dirty="0"/>
              <a:t>                </a:t>
            </a:r>
            <a:endParaRPr lang="en-US" dirty="0" smtClean="0"/>
          </a:p>
          <a:p>
            <a:r>
              <a:rPr lang="en-US" dirty="0" smtClean="0"/>
              <a:t>w</a:t>
            </a:r>
            <a:r>
              <a:rPr lang="ru-RU" dirty="0"/>
              <a:t>,</a:t>
            </a:r>
            <a:r>
              <a:rPr lang="en-US" dirty="0"/>
              <a:t>s</a:t>
            </a:r>
            <a:r>
              <a:rPr lang="ru-RU" dirty="0"/>
              <a:t>,</a:t>
            </a:r>
            <a:r>
              <a:rPr lang="en-US" dirty="0" err="1"/>
              <a:t>i</a:t>
            </a:r>
            <a:r>
              <a:rPr lang="ru-RU" dirty="0"/>
              <a:t>,</a:t>
            </a:r>
            <a:r>
              <a:rPr lang="en-US" dirty="0"/>
              <a:t>m</a:t>
            </a:r>
            <a:r>
              <a:rPr lang="ru-RU" dirty="0"/>
              <a:t> </a:t>
            </a:r>
            <a:r>
              <a:rPr lang="ru-RU" dirty="0" smtClean="0"/>
              <a:t>-____</a:t>
            </a:r>
            <a:r>
              <a:rPr lang="en-US" dirty="0" smtClean="0"/>
              <a:t>____</a:t>
            </a:r>
            <a:r>
              <a:rPr lang="ru-RU" dirty="0" smtClean="0"/>
              <a:t>____ </a:t>
            </a:r>
            <a:r>
              <a:rPr lang="ru-RU" dirty="0"/>
              <a:t>(плавать)</a:t>
            </a:r>
          </a:p>
        </p:txBody>
      </p:sp>
    </p:spTree>
    <p:extLst>
      <p:ext uri="{BB962C8B-B14F-4D97-AF65-F5344CB8AC3E}">
        <p14:creationId xmlns:p14="http://schemas.microsoft.com/office/powerpoint/2010/main" val="183247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Цветик – </a:t>
            </a:r>
            <a:r>
              <a:rPr lang="ru-RU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Семицветик</a:t>
            </a: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Найдите ошибку!</a:t>
            </a:r>
          </a:p>
        </p:txBody>
      </p:sp>
      <p:pic>
        <p:nvPicPr>
          <p:cNvPr id="26627" name="Picture 6" descr="magic-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1431925"/>
            <a:ext cx="3319463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1403350" y="2492375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411413" y="2420938"/>
            <a:ext cx="576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3203575" y="3573463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3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771775" y="4508500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4</a:t>
            </a: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1692275" y="4724400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5</a:t>
            </a: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971550" y="4365625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6</a:t>
            </a:r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3830638" y="1628775"/>
            <a:ext cx="4484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4000" dirty="0" smtClean="0">
                <a:latin typeface="Times New Roman" pitchFamily="18" charset="0"/>
              </a:rPr>
              <a:t>1.This </a:t>
            </a:r>
            <a:r>
              <a:rPr lang="en-US" sz="4000" dirty="0">
                <a:latin typeface="Times New Roman" pitchFamily="18" charset="0"/>
              </a:rPr>
              <a:t>is a </a:t>
            </a:r>
            <a:r>
              <a:rPr lang="en-US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red</a:t>
            </a:r>
            <a:r>
              <a:rPr lang="en-US" sz="4000" dirty="0">
                <a:latin typeface="Times New Roman" pitchFamily="18" charset="0"/>
              </a:rPr>
              <a:t> leaf.</a:t>
            </a:r>
            <a:endParaRPr lang="ru-RU" sz="4000" dirty="0">
              <a:latin typeface="Times New Roman" pitchFamily="18" charset="0"/>
            </a:endParaRP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3779838" y="2420938"/>
            <a:ext cx="529113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ru-RU" sz="4000" dirty="0" smtClean="0">
                <a:latin typeface="Times New Roman" pitchFamily="18" charset="0"/>
              </a:rPr>
              <a:t>2.This </a:t>
            </a:r>
            <a:r>
              <a:rPr lang="en-US" altLang="ru-RU" sz="4000" dirty="0" smtClean="0">
                <a:latin typeface="Times New Roman" pitchFamily="18" charset="0"/>
              </a:rPr>
              <a:t>is an </a:t>
            </a:r>
            <a:r>
              <a:rPr lang="en-US" altLang="ru-RU" sz="40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orange</a:t>
            </a:r>
            <a:r>
              <a:rPr lang="en-US" altLang="ru-RU" sz="4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en-US" altLang="ru-RU" sz="4000" dirty="0" smtClean="0">
                <a:latin typeface="Times New Roman" pitchFamily="18" charset="0"/>
              </a:rPr>
              <a:t>leaf.</a:t>
            </a:r>
            <a:endParaRPr lang="ru-RU" altLang="ru-RU" sz="4000" dirty="0" smtClean="0">
              <a:latin typeface="Times New Roman" pitchFamily="18" charset="0"/>
            </a:endParaRPr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3779838" y="3906838"/>
            <a:ext cx="52530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4000" dirty="0" smtClean="0">
                <a:latin typeface="Times New Roman" pitchFamily="18" charset="0"/>
              </a:rPr>
              <a:t>4. This </a:t>
            </a:r>
            <a:r>
              <a:rPr lang="en-US" sz="4000" dirty="0">
                <a:latin typeface="Times New Roman" pitchFamily="18" charset="0"/>
              </a:rPr>
              <a:t>is a </a:t>
            </a: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yellow</a:t>
            </a:r>
            <a:r>
              <a:rPr lang="en-US" sz="4000" dirty="0">
                <a:latin typeface="Times New Roman" pitchFamily="18" charset="0"/>
              </a:rPr>
              <a:t> leaf.</a:t>
            </a:r>
            <a:endParaRPr lang="ru-RU" sz="4000" dirty="0">
              <a:latin typeface="Times New Roman" pitchFamily="18" charset="0"/>
            </a:endParaRPr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3779838" y="5373688"/>
            <a:ext cx="45354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4000" dirty="0" smtClean="0">
                <a:latin typeface="Times New Roman" pitchFamily="18" charset="0"/>
              </a:rPr>
              <a:t>6.This </a:t>
            </a:r>
            <a:r>
              <a:rPr lang="en-US" sz="4000" dirty="0">
                <a:latin typeface="Times New Roman" pitchFamily="18" charset="0"/>
              </a:rPr>
              <a:t>is a </a:t>
            </a:r>
            <a:r>
              <a:rPr lang="en-US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blue </a:t>
            </a:r>
            <a:r>
              <a:rPr lang="en-US" sz="4000" dirty="0">
                <a:latin typeface="Times New Roman" pitchFamily="18" charset="0"/>
              </a:rPr>
              <a:t>leaf.</a:t>
            </a:r>
            <a:endParaRPr lang="ru-RU" sz="4000" dirty="0">
              <a:latin typeface="Times New Roman" pitchFamily="18" charset="0"/>
            </a:endParaRPr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3779839" y="6021388"/>
            <a:ext cx="53641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4000" dirty="0" smtClean="0">
                <a:latin typeface="Times New Roman" pitchFamily="18" charset="0"/>
              </a:rPr>
              <a:t>7.This </a:t>
            </a:r>
            <a:r>
              <a:rPr lang="en-US" sz="4000" dirty="0">
                <a:latin typeface="Times New Roman" pitchFamily="18" charset="0"/>
              </a:rPr>
              <a:t>is a </a:t>
            </a:r>
            <a:r>
              <a:rPr lang="en-US" sz="40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purple</a:t>
            </a:r>
            <a:r>
              <a:rPr lang="en-US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en-US" sz="4000" dirty="0">
                <a:latin typeface="Times New Roman" pitchFamily="18" charset="0"/>
              </a:rPr>
              <a:t>leaf.</a:t>
            </a:r>
            <a:endParaRPr lang="ru-RU" sz="4000" dirty="0">
              <a:latin typeface="Times New Roman" pitchFamily="18" charset="0"/>
            </a:endParaRPr>
          </a:p>
        </p:txBody>
      </p: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3779838" y="4581525"/>
            <a:ext cx="5545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ru-RU" sz="4000" dirty="0" smtClean="0">
                <a:latin typeface="Times New Roman" pitchFamily="18" charset="0"/>
              </a:rPr>
              <a:t>5.This </a:t>
            </a:r>
            <a:r>
              <a:rPr lang="en-US" altLang="ru-RU" sz="4000" dirty="0" smtClean="0">
                <a:latin typeface="Times New Roman" pitchFamily="18" charset="0"/>
              </a:rPr>
              <a:t>is a </a:t>
            </a:r>
            <a:r>
              <a:rPr lang="en-US" alt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light blue</a:t>
            </a:r>
            <a:r>
              <a:rPr lang="en-US" alt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altLang="ru-RU" sz="4000" dirty="0" smtClean="0">
                <a:latin typeface="Times New Roman" pitchFamily="18" charset="0"/>
              </a:rPr>
              <a:t>leaf.</a:t>
            </a:r>
            <a:endParaRPr lang="ru-RU" altLang="ru-RU" sz="4000" dirty="0" smtClean="0">
              <a:latin typeface="Times New Roman" pitchFamily="18" charset="0"/>
            </a:endParaRP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684213" y="3644900"/>
            <a:ext cx="576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7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838" y="3140075"/>
            <a:ext cx="49355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4000" dirty="0" smtClean="0">
                <a:solidFill>
                  <a:srgbClr val="000000"/>
                </a:solidFill>
                <a:latin typeface="Times New Roman" pitchFamily="18" charset="0"/>
              </a:rPr>
              <a:t>3. This </a:t>
            </a:r>
            <a:r>
              <a:rPr lang="en-US" sz="4000" dirty="0">
                <a:solidFill>
                  <a:srgbClr val="000000"/>
                </a:solidFill>
                <a:latin typeface="Times New Roman" pitchFamily="18" charset="0"/>
              </a:rPr>
              <a:t>is a </a:t>
            </a:r>
            <a:r>
              <a:rPr lang="en-US" sz="40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green</a:t>
            </a:r>
            <a:r>
              <a:rPr lang="en-US" sz="4000" dirty="0">
                <a:solidFill>
                  <a:srgbClr val="000000"/>
                </a:solidFill>
                <a:latin typeface="Times New Roman" pitchFamily="18" charset="0"/>
              </a:rPr>
              <a:t> leaf.</a:t>
            </a:r>
            <a:endParaRPr lang="ru-RU" sz="4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8" grpId="0"/>
      <p:bldP spid="44049" grpId="0"/>
      <p:bldP spid="44051" grpId="0"/>
      <p:bldP spid="44052" grpId="0"/>
      <p:bldP spid="440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4785395"/>
          </a:xfrm>
        </p:spPr>
        <p:txBody>
          <a:bodyPr>
            <a:normAutofit lnSpcReduction="10000"/>
          </a:bodyPr>
          <a:lstStyle/>
          <a:p>
            <a:r>
              <a:rPr lang="en-US" sz="5400" dirty="0"/>
              <a:t>b</a:t>
            </a:r>
            <a:r>
              <a:rPr lang="ru-RU" sz="5400" dirty="0"/>
              <a:t>…</a:t>
            </a:r>
            <a:r>
              <a:rPr lang="en-US" sz="5400" dirty="0"/>
              <a:t>g</a:t>
            </a:r>
            <a:r>
              <a:rPr lang="ru-RU" sz="5400" dirty="0"/>
              <a:t>, </a:t>
            </a:r>
            <a:r>
              <a:rPr lang="en-US" sz="5400" dirty="0"/>
              <a:t>c</a:t>
            </a:r>
            <a:r>
              <a:rPr lang="ru-RU" sz="5400" dirty="0"/>
              <a:t>…</a:t>
            </a:r>
            <a:r>
              <a:rPr lang="en-US" sz="5400" dirty="0"/>
              <a:t>t</a:t>
            </a:r>
            <a:r>
              <a:rPr lang="ru-RU" sz="5400" dirty="0"/>
              <a:t>, </a:t>
            </a:r>
            <a:r>
              <a:rPr lang="en-US" sz="5400" dirty="0"/>
              <a:t>app</a:t>
            </a:r>
            <a:r>
              <a:rPr lang="ru-RU" sz="5400" dirty="0"/>
              <a:t>…</a:t>
            </a:r>
            <a:r>
              <a:rPr lang="en-US" sz="5400" dirty="0"/>
              <a:t>e</a:t>
            </a:r>
            <a:r>
              <a:rPr lang="ru-RU" sz="5400" dirty="0" smtClean="0"/>
              <a:t>, </a:t>
            </a:r>
            <a:r>
              <a:rPr lang="en-US" sz="5400" dirty="0"/>
              <a:t>fi</a:t>
            </a:r>
            <a:r>
              <a:rPr lang="ru-RU" sz="5400" dirty="0"/>
              <a:t>…</a:t>
            </a:r>
            <a:r>
              <a:rPr lang="en-US" sz="5400" dirty="0"/>
              <a:t>h</a:t>
            </a:r>
            <a:r>
              <a:rPr lang="ru-RU" sz="5400" dirty="0"/>
              <a:t>, </a:t>
            </a:r>
            <a:r>
              <a:rPr lang="en-US" sz="5400" dirty="0"/>
              <a:t>re</a:t>
            </a:r>
            <a:r>
              <a:rPr lang="ru-RU" sz="5400" dirty="0"/>
              <a:t>…</a:t>
            </a:r>
            <a:r>
              <a:rPr lang="en-US" sz="5400" dirty="0" smtClean="0"/>
              <a:t>ding</a:t>
            </a:r>
            <a:r>
              <a:rPr lang="ru-RU" sz="5400" dirty="0" smtClean="0"/>
              <a:t>, </a:t>
            </a:r>
            <a:r>
              <a:rPr lang="en-US" sz="5400" dirty="0" smtClean="0"/>
              <a:t>f…x</a:t>
            </a:r>
            <a:r>
              <a:rPr lang="ru-RU" sz="5400" dirty="0" smtClean="0"/>
              <a:t>, </a:t>
            </a:r>
            <a:r>
              <a:rPr lang="en-US" sz="5400" dirty="0"/>
              <a:t>m</a:t>
            </a:r>
            <a:r>
              <a:rPr lang="ru-RU" sz="5400" dirty="0" smtClean="0"/>
              <a:t>…</a:t>
            </a:r>
            <a:r>
              <a:rPr lang="en-US" sz="5400" dirty="0" smtClean="0"/>
              <a:t>use</a:t>
            </a:r>
            <a:r>
              <a:rPr lang="ru-RU" sz="5400" dirty="0" smtClean="0"/>
              <a:t>, </a:t>
            </a:r>
            <a:r>
              <a:rPr lang="en-US" sz="5400" dirty="0" smtClean="0"/>
              <a:t>s…</a:t>
            </a:r>
            <a:r>
              <a:rPr lang="en-US" sz="5400" dirty="0" err="1" smtClean="0"/>
              <a:t>nging</a:t>
            </a:r>
            <a:r>
              <a:rPr lang="en-US" sz="5400" dirty="0" smtClean="0"/>
              <a:t>, j…</a:t>
            </a:r>
            <a:r>
              <a:rPr lang="en-US" sz="5400" dirty="0" err="1" smtClean="0"/>
              <a:t>mping</a:t>
            </a:r>
            <a:r>
              <a:rPr lang="en-US" sz="5400" dirty="0" smtClean="0"/>
              <a:t>, </a:t>
            </a:r>
            <a:r>
              <a:rPr lang="en-US" sz="5400" dirty="0" err="1" smtClean="0"/>
              <a:t>ru</a:t>
            </a:r>
            <a:r>
              <a:rPr lang="en-US" sz="5400" dirty="0" smtClean="0"/>
              <a:t>…</a:t>
            </a:r>
            <a:r>
              <a:rPr lang="en-US" sz="5400" dirty="0" err="1" smtClean="0"/>
              <a:t>ning</a:t>
            </a:r>
            <a:endParaRPr lang="en-US" sz="54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Read! Say in alphabetical order! How many words are there?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2693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323</Words>
  <Application>Microsoft Office PowerPoint</Application>
  <PresentationFormat>Экран (4:3)</PresentationFormat>
  <Paragraphs>106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Comic Sans MS</vt:lpstr>
      <vt:lpstr>Georgia</vt:lpstr>
      <vt:lpstr>Times New Roman</vt:lpstr>
      <vt:lpstr>Тема Office</vt:lpstr>
      <vt:lpstr>May,19th Thursday </vt:lpstr>
      <vt:lpstr>Презентация PowerPoint</vt:lpstr>
      <vt:lpstr>Презентация PowerPoint</vt:lpstr>
      <vt:lpstr>Reading</vt:lpstr>
      <vt:lpstr>Презентация PowerPoint</vt:lpstr>
      <vt:lpstr>Презентация PowerPoint</vt:lpstr>
      <vt:lpstr>Презентация PowerPoint</vt:lpstr>
      <vt:lpstr>Цветик – Семицветик Найдите ошибку!</vt:lpstr>
      <vt:lpstr>Fill in !</vt:lpstr>
      <vt:lpstr>Презентация PowerPoint</vt:lpstr>
      <vt:lpstr>Презентация PowerPoint</vt:lpstr>
      <vt:lpstr>Презентация PowerPoint</vt:lpstr>
      <vt:lpstr>Ex.3 p. 103 SB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May,19th</dc:title>
  <dc:creator>Q</dc:creator>
  <cp:lastModifiedBy>User</cp:lastModifiedBy>
  <cp:revision>7</cp:revision>
  <dcterms:created xsi:type="dcterms:W3CDTF">2016-05-18T12:49:41Z</dcterms:created>
  <dcterms:modified xsi:type="dcterms:W3CDTF">2016-05-19T03:06:32Z</dcterms:modified>
</cp:coreProperties>
</file>