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81" r:id="rId10"/>
    <p:sldId id="268" r:id="rId11"/>
    <p:sldId id="269" r:id="rId12"/>
    <p:sldId id="271" r:id="rId13"/>
    <p:sldId id="282" r:id="rId14"/>
    <p:sldId id="272" r:id="rId15"/>
    <p:sldId id="273" r:id="rId16"/>
    <p:sldId id="274" r:id="rId17"/>
    <p:sldId id="275" r:id="rId18"/>
    <p:sldId id="276" r:id="rId19"/>
    <p:sldId id="277" r:id="rId20"/>
    <p:sldId id="26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3" autoAdjust="0"/>
    <p:restoredTop sz="94660"/>
  </p:normalViewPr>
  <p:slideViewPr>
    <p:cSldViewPr>
      <p:cViewPr varScale="1">
        <p:scale>
          <a:sx n="69" d="100"/>
          <a:sy n="69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1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2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7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22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98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5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3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6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7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65C46-A052-40F8-98DA-5D0323925783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D006A-7385-45EE-8E86-8812FB2A8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82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9.jpeg"/><Relationship Id="rId7" Type="http://schemas.openxmlformats.org/officeDocument/2006/relationships/image" Target="../media/image37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2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49.jpeg"/><Relationship Id="rId7" Type="http://schemas.openxmlformats.org/officeDocument/2006/relationships/image" Target="../media/image67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лето\ll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2650559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Педагогический проект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«Здравствуй ЛЕТО!»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11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0580" y="1196752"/>
            <a:ext cx="3707904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296" y="3064590"/>
            <a:ext cx="2664296" cy="3552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84" y="4003220"/>
            <a:ext cx="4283968" cy="26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9258" y="328300"/>
            <a:ext cx="6532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Экспериментируем и наблюдаем</a:t>
            </a:r>
            <a:endParaRPr lang="ru-RU" sz="32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4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7" name="Picture 3" descr="F:\лето\rId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4" y="548680"/>
            <a:ext cx="3563888" cy="2672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706" y="1670042"/>
            <a:ext cx="5520354" cy="31031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573016"/>
            <a:ext cx="4045527" cy="295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1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3075" name="Picture 3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2679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824" y="116632"/>
            <a:ext cx="2517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Georgia" pitchFamily="18" charset="0"/>
              </a:rPr>
              <a:t>Рисуем</a:t>
            </a:r>
            <a:endParaRPr lang="ru-RU" sz="5400" dirty="0"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3" y="908720"/>
            <a:ext cx="4211959" cy="31589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933876"/>
            <a:ext cx="4517698" cy="24984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5742" y="3560618"/>
            <a:ext cx="5076056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0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122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734" y="22092"/>
            <a:ext cx="9233734" cy="683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211960" cy="3158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9208"/>
            <a:ext cx="4225102" cy="31688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440699"/>
            <a:ext cx="3255038" cy="32733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8800" y="3458210"/>
            <a:ext cx="3101328" cy="32678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0128" y="3411129"/>
            <a:ext cx="2811312" cy="344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099" name="Picture 3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8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208715"/>
            <a:ext cx="6051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Georgia" pitchFamily="18" charset="0"/>
              </a:rPr>
              <a:t>Лепим, клеим, вырезаем….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2"/>
          <a:stretch/>
        </p:blipFill>
        <p:spPr>
          <a:xfrm>
            <a:off x="3203848" y="4005064"/>
            <a:ext cx="5831096" cy="27189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850319"/>
            <a:ext cx="4321972" cy="32414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960" y="810564"/>
            <a:ext cx="4427984" cy="3194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5064"/>
            <a:ext cx="3803915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122" name="Picture 2" descr="F:\лето\rId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5004048" cy="3753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015" y="1268760"/>
            <a:ext cx="4355976" cy="32669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869668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1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6146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073"/>
            <a:ext cx="9144000" cy="691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139279"/>
            <a:ext cx="21771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Играем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908720"/>
            <a:ext cx="3726632" cy="2794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864096"/>
            <a:ext cx="3831704" cy="28737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30412"/>
            <a:ext cx="3735937" cy="28019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316" y="3772187"/>
            <a:ext cx="3718131" cy="265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88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7170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0749" y="332656"/>
            <a:ext cx="5862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Проводим развлечения</a:t>
            </a:r>
            <a:endParaRPr lang="ru-RU" sz="4000" dirty="0"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149080"/>
            <a:ext cx="3347864" cy="25108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100" y="1340768"/>
            <a:ext cx="3563888" cy="26729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971" y="1040542"/>
            <a:ext cx="4703164" cy="27806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052" y="4000752"/>
            <a:ext cx="4790048" cy="279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00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819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6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260648"/>
            <a:ext cx="32880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Закаляемся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060" y="1051762"/>
            <a:ext cx="4326053" cy="2712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448" y="3828053"/>
            <a:ext cx="5112719" cy="29202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051762"/>
            <a:ext cx="4180447" cy="24983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529" y="3789311"/>
            <a:ext cx="3275737" cy="245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75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2290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5048" y="266164"/>
            <a:ext cx="80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Georgia" pitchFamily="18" charset="0"/>
              </a:rPr>
              <a:t>И просто радуемся лету и солнышку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912495"/>
            <a:ext cx="2139702" cy="28529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07" y="912495"/>
            <a:ext cx="2733514" cy="36446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952" y="4005064"/>
            <a:ext cx="3635896" cy="27269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167082"/>
            <a:ext cx="3419872" cy="256490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592" y="1297629"/>
            <a:ext cx="3275856" cy="245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6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лето\rId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Цель: оздоровления детей в период летней оздоровительной компании; обогащение и расширение представления детей о влиянии тепла, солнечного света на жизнь людей, </a:t>
            </a:r>
            <a:endParaRPr lang="ru-RU" sz="2800" dirty="0" smtClean="0">
              <a:latin typeface="Georgia" pitchFamily="18" charset="0"/>
            </a:endParaRPr>
          </a:p>
          <a:p>
            <a:r>
              <a:rPr lang="ru-RU" sz="2800" dirty="0" smtClean="0">
                <a:latin typeface="Georgia" pitchFamily="18" charset="0"/>
              </a:rPr>
              <a:t>животных </a:t>
            </a:r>
            <a:r>
              <a:rPr lang="ru-RU" sz="2800" dirty="0">
                <a:latin typeface="Georgia" pitchFamily="18" charset="0"/>
              </a:rPr>
              <a:t>и растений.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276872"/>
            <a:ext cx="4246366" cy="267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0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Georgia" pitchFamily="18" charset="0"/>
              </a:rPr>
              <a:t>3. Заключительный этап.</a:t>
            </a:r>
          </a:p>
          <a:p>
            <a:r>
              <a:rPr lang="ru-RU" sz="2400" dirty="0">
                <a:latin typeface="Georgia" pitchFamily="18" charset="0"/>
              </a:rPr>
              <a:t>Направлен на выявление эффективности проведенного комплекса физкультурно-оздоровительных мероприятий и подведение итогов детской деятельности в летний </a:t>
            </a:r>
            <a:r>
              <a:rPr lang="ru-RU" sz="2400" dirty="0" smtClean="0">
                <a:latin typeface="Georgia" pitchFamily="18" charset="0"/>
              </a:rPr>
              <a:t>период, презентация проекта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75415"/>
            <a:ext cx="3491880" cy="2618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733" y="2276872"/>
            <a:ext cx="300379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19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лето\rId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4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700808"/>
            <a:ext cx="673293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333333"/>
                </a:solidFill>
                <a:latin typeface="Georgia" pitchFamily="18" charset="0"/>
              </a:rPr>
              <a:t>Быстро лето пролетело,</a:t>
            </a:r>
            <a:r>
              <a:rPr lang="ru-RU" sz="4400" dirty="0">
                <a:latin typeface="Georgia" pitchFamily="18" charset="0"/>
              </a:rPr>
              <a:t/>
            </a:r>
            <a:br>
              <a:rPr lang="ru-RU" sz="4400" dirty="0">
                <a:latin typeface="Georgia" pitchFamily="18" charset="0"/>
              </a:rPr>
            </a:br>
            <a:r>
              <a:rPr lang="ru-RU" sz="4400" dirty="0">
                <a:solidFill>
                  <a:srgbClr val="333333"/>
                </a:solidFill>
                <a:latin typeface="Georgia" pitchFamily="18" charset="0"/>
              </a:rPr>
              <a:t>Наступил учебный год,</a:t>
            </a:r>
            <a:r>
              <a:rPr lang="ru-RU" sz="4400" dirty="0">
                <a:latin typeface="Georgia" pitchFamily="18" charset="0"/>
              </a:rPr>
              <a:t/>
            </a:r>
            <a:br>
              <a:rPr lang="ru-RU" sz="4400" dirty="0">
                <a:latin typeface="Georgia" pitchFamily="18" charset="0"/>
              </a:rPr>
            </a:br>
            <a:r>
              <a:rPr lang="ru-RU" sz="4400" dirty="0">
                <a:solidFill>
                  <a:srgbClr val="333333"/>
                </a:solidFill>
                <a:latin typeface="Georgia" pitchFamily="18" charset="0"/>
              </a:rPr>
              <a:t>Но и осень нам немало</a:t>
            </a:r>
            <a:r>
              <a:rPr lang="ru-RU" sz="4400" dirty="0">
                <a:latin typeface="Georgia" pitchFamily="18" charset="0"/>
              </a:rPr>
              <a:t/>
            </a:r>
            <a:br>
              <a:rPr lang="ru-RU" sz="4400" dirty="0">
                <a:latin typeface="Georgia" pitchFamily="18" charset="0"/>
              </a:rPr>
            </a:br>
            <a:r>
              <a:rPr lang="ru-RU" sz="4400" dirty="0">
                <a:solidFill>
                  <a:srgbClr val="333333"/>
                </a:solidFill>
                <a:latin typeface="Georgia" pitchFamily="18" charset="0"/>
              </a:rPr>
              <a:t>Дней хороших принесёт.</a:t>
            </a:r>
            <a:endParaRPr lang="ru-RU" sz="4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30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Задачи:</a:t>
            </a:r>
          </a:p>
          <a:p>
            <a:r>
              <a:rPr lang="ru-RU" sz="2400" dirty="0">
                <a:latin typeface="Georgia" pitchFamily="18" charset="0"/>
              </a:rPr>
              <a:t>1. Создать условия, обеспечивающие охрану жизни и укрепления здоровья детей через использование природных факторов: воздуха, солнца, воды.</a:t>
            </a:r>
          </a:p>
          <a:p>
            <a:r>
              <a:rPr lang="ru-RU" sz="2400" dirty="0">
                <a:latin typeface="Georgia" pitchFamily="18" charset="0"/>
              </a:rPr>
              <a:t>2. Воспитывать у детей любовь ко всему живому, желание беречь, охранять природу.</a:t>
            </a:r>
          </a:p>
          <a:p>
            <a:r>
              <a:rPr lang="ru-RU" sz="2400" dirty="0">
                <a:latin typeface="Georgia" pitchFamily="18" charset="0"/>
              </a:rPr>
              <a:t>3. Развивать познавательный интерес, формировать навыки экспериментирования.</a:t>
            </a:r>
          </a:p>
          <a:p>
            <a:r>
              <a:rPr lang="ru-RU" sz="2400" dirty="0">
                <a:latin typeface="Georgia" pitchFamily="18" charset="0"/>
              </a:rPr>
              <a:t>4. Расширять знания детей о сезонных изменениях в природе.</a:t>
            </a:r>
          </a:p>
          <a:p>
            <a:r>
              <a:rPr lang="ru-RU" sz="2400" dirty="0">
                <a:latin typeface="Georgia" pitchFamily="18" charset="0"/>
              </a:rPr>
              <a:t>5. Воспитывать привычку повседневной физической активности.</a:t>
            </a:r>
          </a:p>
          <a:p>
            <a:r>
              <a:rPr lang="ru-RU" sz="2400" dirty="0">
                <a:latin typeface="Georgia" pitchFamily="18" charset="0"/>
              </a:rPr>
              <a:t>6. Способствовать активному вовлечению родителей в совместную деятельность с ребёнком в условиях семьи и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30402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215110"/>
            <a:ext cx="3881404" cy="291105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620688"/>
            <a:ext cx="7272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Ожидаемый результат: </a:t>
            </a:r>
          </a:p>
          <a:p>
            <a:r>
              <a:rPr lang="ru-RU" sz="2400" dirty="0">
                <a:latin typeface="Georgia" pitchFamily="18" charset="0"/>
              </a:rPr>
              <a:t>1. Повышение сопротивляемости организма ребенка к вирусным и простудным заболеваниям, снижение уровня заболеваемости.</a:t>
            </a:r>
          </a:p>
          <a:p>
            <a:r>
              <a:rPr lang="ru-RU" sz="2400" dirty="0">
                <a:latin typeface="Georgia" pitchFamily="18" charset="0"/>
              </a:rPr>
              <a:t>2. Привитие детям экологической культуры. </a:t>
            </a:r>
          </a:p>
          <a:p>
            <a:r>
              <a:rPr lang="ru-RU" sz="2400" dirty="0">
                <a:latin typeface="Georgia" pitchFamily="18" charset="0"/>
              </a:rPr>
              <a:t>3. Приобретение новых знаний и впечатлений об окружающем мире.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924944"/>
            <a:ext cx="4932040" cy="36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9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95" y="-151561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9208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Georgia" pitchFamily="18" charset="0"/>
              </a:rPr>
              <a:t>Этапы реализации проекта</a:t>
            </a:r>
            <a:r>
              <a:rPr lang="ru-RU" sz="3200" dirty="0" smtClean="0">
                <a:latin typeface="Georgia" pitchFamily="18" charset="0"/>
              </a:rPr>
              <a:t>:</a:t>
            </a:r>
          </a:p>
          <a:p>
            <a:pPr algn="ctr"/>
            <a:endParaRPr lang="ru-RU" sz="3200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1. </a:t>
            </a:r>
            <a:r>
              <a:rPr lang="ru-RU" sz="2400" b="1" i="1" dirty="0">
                <a:latin typeface="Georgia" pitchFamily="18" charset="0"/>
              </a:rPr>
              <a:t>Подготовительный этап</a:t>
            </a:r>
            <a:r>
              <a:rPr lang="ru-RU" sz="2400" dirty="0">
                <a:latin typeface="Georgia" pitchFamily="18" charset="0"/>
              </a:rPr>
              <a:t>.</a:t>
            </a:r>
          </a:p>
          <a:p>
            <a:r>
              <a:rPr lang="ru-RU" sz="2400" dirty="0">
                <a:latin typeface="Georgia" pitchFamily="18" charset="0"/>
              </a:rPr>
              <a:t>Способствовать умственному, нравственному, эстетическому и физическому воспитанию дошкольников (беседа о лете, летнем отдыхе; о том чем дети желают заниматься в летнее время года; консультации для родителей).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429000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60648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2</a:t>
            </a:r>
            <a:r>
              <a:rPr lang="ru-RU" sz="2400" b="1" i="1" dirty="0">
                <a:latin typeface="Georgia" pitchFamily="18" charset="0"/>
              </a:rPr>
              <a:t>. Основной этап.</a:t>
            </a:r>
          </a:p>
          <a:p>
            <a:r>
              <a:rPr lang="ru-RU" sz="2400" dirty="0">
                <a:latin typeface="Georgia" pitchFamily="18" charset="0"/>
              </a:rPr>
              <a:t>Проведение физкультурно-оздоровительного комплекса мероприятий для детей дошкольного возраста (подвижные игры, НОД, игры малой подвижности, беседы и т.п.).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05599"/>
            <a:ext cx="3779912" cy="28349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8462" y="2910534"/>
            <a:ext cx="4426957" cy="347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1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33924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Росинка\Desktop\фото все\DSC097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325" y="1582352"/>
            <a:ext cx="3580246" cy="26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Росинка\Desktop\фото все\DSC097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548680"/>
            <a:ext cx="5421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Утренняя гимнастика</a:t>
            </a:r>
            <a:endParaRPr lang="ru-RU" sz="4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75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F:\лето\rId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" y="0"/>
            <a:ext cx="9136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703" y="1196752"/>
            <a:ext cx="3990109" cy="2765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03" y="447171"/>
            <a:ext cx="9020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Подвижные игры и игры малой подвижности</a:t>
            </a:r>
          </a:p>
          <a:p>
            <a:r>
              <a:rPr lang="ru-RU" sz="3200" dirty="0" smtClean="0">
                <a:latin typeface="Georgia" pitchFamily="18" charset="0"/>
              </a:rPr>
              <a:t>                                                         эстафеты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3573016"/>
            <a:ext cx="2442269" cy="31687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301" y="2147874"/>
            <a:ext cx="4838260" cy="362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4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2051" name="Picture 3" descr="F:\лето\rId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439" y="188640"/>
            <a:ext cx="9144000" cy="3768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77072"/>
            <a:ext cx="3131840" cy="23488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4112857"/>
            <a:ext cx="5688632" cy="27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87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287</Words>
  <Application>Microsoft Office PowerPoint</Application>
  <PresentationFormat>Экран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Росинка</dc:creator>
  <cp:lastModifiedBy>Росинка</cp:lastModifiedBy>
  <cp:revision>23</cp:revision>
  <dcterms:created xsi:type="dcterms:W3CDTF">2015-09-23T11:48:43Z</dcterms:created>
  <dcterms:modified xsi:type="dcterms:W3CDTF">2017-01-05T08:13:46Z</dcterms:modified>
</cp:coreProperties>
</file>