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1" r:id="rId2"/>
    <p:sldId id="269" r:id="rId3"/>
    <p:sldId id="257" r:id="rId4"/>
    <p:sldId id="258" r:id="rId5"/>
    <p:sldId id="270" r:id="rId6"/>
    <p:sldId id="260" r:id="rId7"/>
    <p:sldId id="263" r:id="rId8"/>
    <p:sldId id="264" r:id="rId9"/>
    <p:sldId id="275" r:id="rId10"/>
    <p:sldId id="265" r:id="rId11"/>
    <p:sldId id="266" r:id="rId12"/>
    <p:sldId id="276" r:id="rId13"/>
    <p:sldId id="267" r:id="rId14"/>
    <p:sldId id="277" r:id="rId15"/>
    <p:sldId id="268" r:id="rId16"/>
    <p:sldId id="278" r:id="rId17"/>
    <p:sldId id="271" r:id="rId18"/>
    <p:sldId id="273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4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549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39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681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48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720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46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4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39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9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395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1AC38-22D3-4F5F-9B74-439A8142143C}" type="datetimeFigureOut">
              <a:rPr lang="ru-RU" smtClean="0"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9B4F5-B9D3-4035-A087-C99C811D0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59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Росинка\Desktop\вершки-корешки, кто что ест\810880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7200" y="1295400"/>
            <a:ext cx="5689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332656"/>
            <a:ext cx="788223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«Росинка»</a:t>
            </a:r>
          </a:p>
          <a:p>
            <a:pPr algn="ctr"/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 красное для здоровья время 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прекрасное»</a:t>
            </a:r>
          </a:p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организации летнего</a:t>
            </a:r>
          </a:p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оздоровительного </a:t>
            </a:r>
          </a:p>
          <a:p>
            <a:pPr algn="ctr"/>
            <a:r>
              <a:rPr lang="ru-RU" sz="20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тдыха детей подготовительной группы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000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Мурикова</a:t>
            </a:r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Н.Ю</a:t>
            </a:r>
            <a:endParaRPr lang="ru-RU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Павловск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г.</a:t>
            </a:r>
            <a:endParaRPr lang="ru-RU" sz="20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05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485" y="-17140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1266" name="Picture 2" descr="C:\Users\Росинка\Desktop\вершки-корешки, кто что ест\veselyie-rebyata-shablon-prevyu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169" y="0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0065" y="260648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дать знания по предупреждению бытового, дорожно-транспортного травматизма, пожарной безопасности. Развивать речь детей, умение делиться своим опытом. Воспитывать нравственность и любовь к своей маленькой Родине.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иллюстраций, рисунков, книг. Составление рассказов по рисункам. Чтение книг, сказок. Развивать память, мышление, разговорную речь, воображение, интерес к книгам и бережное отношение.</a:t>
            </a:r>
            <a:endParaRPr lang="ru-RU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194" y="3119062"/>
            <a:ext cx="3087904" cy="2315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4581" y="2852936"/>
            <a:ext cx="2278824" cy="18849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5169" y="2278373"/>
            <a:ext cx="3131840" cy="2348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763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" name="Объект 1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2290" name="Picture 2" descr="C:\Users\Росинка\Desktop\вершки-корешки, кто что ест\veselyie-rebyata-shablon-prevyu-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700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260648"/>
            <a:ext cx="66064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РАЗВИТИЕ И ОРГАНИЗАЦИЯ </a:t>
            </a:r>
          </a:p>
          <a:p>
            <a:pPr algn="ctr"/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ЭКСПЕРИМЕНТАЛЬНОЙ ДЕЯТЕЛЬНОСТИ.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экологическое сознание, добрые отношения, интерес к опытно-экспериментальной деятельности, учить различать, сравнивать, делать выводы, устанавливать причинно-следственные связи, исследуя природные явления, воспитывать любовь, сочувствие и сопереживание ко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всему живому, овладевать основами экологических знаний. Воспитывать умение соблюдать правила безопасности. Формировать предпосылки поисковой деятельности, интеллектуальной инициативы.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познавательную активность, самостоятельность, расширять кругозор, пополнять и активизировать словарь.</a:t>
            </a:r>
            <a:endParaRPr lang="ru-RU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3357" y="3951619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6578" y="3951619"/>
            <a:ext cx="3239757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977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1156" y="3789040"/>
            <a:ext cx="3888432" cy="29163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39140"/>
            <a:ext cx="4355976" cy="32669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938"/>
            <a:ext cx="3899926" cy="29249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71" y="3913183"/>
            <a:ext cx="3697183" cy="27728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960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196244"/>
            <a:ext cx="3227851" cy="24208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9965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3314" name="Picture 2" descr="C:\Users\Росинка\Desktop\вершки-корешки, кто что ест\veselyie-rebyata-shablon-prevyu-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эстетического восприятия детей; формировать творческую личность, эстетический вкус, эстетическое отношение к миру.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художественно-творческие способности детей (умение создавать художественный образ, самостоятельно выбирать материал, экспериментировать с ним при создании образа) ;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Обогащать содержание детских работ; совершенствовать изобразительные умения во всех видах художественной деятельности.</a:t>
            </a:r>
            <a:endParaRPr lang="ru-RU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780928"/>
            <a:ext cx="4860032" cy="36450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25" y="2568972"/>
            <a:ext cx="3425296" cy="25689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32666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8323" y="189321"/>
            <a:ext cx="2657268" cy="1642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5591" y="4855562"/>
            <a:ext cx="3670651" cy="1918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880537"/>
            <a:ext cx="3923928" cy="2942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826777"/>
            <a:ext cx="3109415" cy="2942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855562"/>
            <a:ext cx="2533351" cy="19000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217" y="83126"/>
            <a:ext cx="3566159" cy="17436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5893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Росинка\Desktop\вершки-корешки, кто что ест\veselyie-rebyata-shablon-prevyu-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ТРУДОВОЙ ДЕЯТЕЛЬНОСТИ.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привлекать детей к посильному труду на участке, обучать правильным приемам работы с разным оборудованием. Воспитывать трудолюбие, интерес и осмысленное отношение детей к любой работе. Приучать старательно, аккуратно выполнять поручения, беречь материалы и предметы, убирать их на место после работы.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желание участвовать в совместной трудовой деятельности наравне со всеми, стремление быть полезными окружающим, добиваться результатов.</a:t>
            </a:r>
            <a:endParaRPr lang="ru-RU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996952"/>
            <a:ext cx="2246155" cy="2994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71790" y="3848683"/>
            <a:ext cx="3098076" cy="1995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373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80728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896" y="1894899"/>
            <a:ext cx="5301061" cy="45905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8060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Росинка\Desktop\вершки-корешки, кто что ест\veselyie-rebyata-shablon-prevyu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1" y="10302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385" y="188640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ИГРОВОЙ ДЕЯТЕЛЬНОСТИ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воспитывать интерес к разнообразным видам игровой деятельности, формировать дружеские взаимоотношения в процессе игры.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Развивать: ловкость, смелость, интерес к играм других народов; выдумку и фантазию в играх с песком и водой.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ребенка эмоционально-эстетическое и бережное отношение к игрушкам.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умение соблюдать правила игры в подвижных играх.</a:t>
            </a:r>
            <a:endParaRPr lang="ru-RU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04" y="2514654"/>
            <a:ext cx="3773843" cy="28303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2708920"/>
            <a:ext cx="2764819" cy="2073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5266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Росинка\Desktop\вершки-корешки, кто что ест\veselyie-rebyata-shablon-prevyu-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497" y="3284984"/>
            <a:ext cx="4529477" cy="33971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893330"/>
            <a:ext cx="3695462" cy="30713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572" y="260648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6315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Росинка\Desktop\вершки-корешки, кто что ест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-6350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0"/>
            <a:ext cx="61206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уголков для родителей в групп</a:t>
            </a:r>
            <a:r>
              <a:rPr lang="ru-RU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режим дня;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рекомендации по воспитанию детей летом;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оформлению стенда «Как мы проводим лето».	Оформление «Уголка здоровья для родителей»: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«Профилактика кишечных инфекций»;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«Начинаем закаливаться летом»;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«Особенности питания детей в летний период».	Консультации для родителей: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«Закаливание в летний период»;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«Организация отдыха детей летом»;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«Отдых с детьми возле водоёма»;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«Одежда ребёнка в летний период</a:t>
            </a:r>
            <a:endParaRPr lang="en-US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озеленении участка.	</a:t>
            </a:r>
            <a:endParaRPr lang="ru-RU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4247317"/>
            <a:ext cx="4752527" cy="2442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055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3074" name="Picture 2" descr="C:\Users\Росинка\Desktop\вершки-корешки, кто что ест\veselyie-rebyata-shablon-prevyu-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88" y="-23813"/>
            <a:ext cx="9191627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3939" y="2420888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сохранение и укрепление физического и психического здоровья детей с учетом их индивидуальных особенностей.</a:t>
            </a:r>
            <a:endParaRPr lang="ru-RU" sz="28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4314" y="125126"/>
            <a:ext cx="4672137" cy="22957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6619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Росинка\Desktop\вершки-корешки, кто что ест\veselyie-rebyata-shablon-prevyu-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762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09813" y="190901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-Почему для всех ребят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 не хватает?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Лето, словно шоколад,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быстро тает!</a:t>
            </a:r>
            <a:endParaRPr lang="ru-RU" sz="2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404664"/>
            <a:ext cx="2677260" cy="17898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548680"/>
            <a:ext cx="1718536" cy="2455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6094" y="2455829"/>
            <a:ext cx="1749570" cy="25392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169821"/>
            <a:ext cx="2493193" cy="160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569" y="3193941"/>
            <a:ext cx="1371600" cy="18010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486" y="5157192"/>
            <a:ext cx="1582419" cy="1482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4619" y="5449915"/>
            <a:ext cx="2141959" cy="1199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5675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Росинка\Desktop\вершки-корешки, кто что ест\veselyie-rebyata-shablon-prevyu-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42316"/>
            <a:ext cx="9164457" cy="688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15816" y="980729"/>
            <a:ext cx="58143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условия, обеспечивающие охрану жизни и укрепление здоровья детей.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реализовать систему мероприятий, направленных на оздоровление и физическое воспитание детей, развитие самостоятельности, инициативности, любознательности и познавательной активности.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осуществлять просвещение родителей по вопросам воспитания и оздоровления детей в летний период.</a:t>
            </a:r>
            <a:endParaRPr lang="ru-RU" sz="24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96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098" name="Picture 2" descr="C:\Users\Росинка\Desktop\вершки-корешки, кто что ест\veselyie-rebyata-shablon-prevyu-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7" y="-47626"/>
            <a:ext cx="9191627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692697"/>
            <a:ext cx="68407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реализации проекта 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Продуктивная деятельность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Игровая деятельность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Совместная деятельность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Беседы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Досуги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Развлечения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- творческий 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</a:t>
            </a:r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3 месяца: июнь, июль, август (с 16.06 по 24.08).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воспитатель, дети 6 – 7 лет, родители</a:t>
            </a:r>
            <a:endParaRPr lang="ru-RU" sz="24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1340768"/>
            <a:ext cx="3164663" cy="19522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844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Росинка\Desktop\вершки-корешки, кто что ест\veselyie-rebyata-shablon-prevyu-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42316"/>
            <a:ext cx="9164457" cy="688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50647" y="332656"/>
            <a:ext cx="58143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</a:p>
          <a:p>
            <a:endParaRPr lang="ru-RU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</a:t>
            </a:r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Сформируется познавательный интерес детей к экспериментам, улучшится наблюдательность, здоровье.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Дети начнут осознанно относиться к своему здоровью и здоровому образу жизни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У воспитанников появится потребность в выполнении специальных профилактических упражнении и игр на занятиях и в повседневной жизни.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Повысится двигательная активность детей.</a:t>
            </a:r>
          </a:p>
          <a:p>
            <a:r>
              <a:rPr lang="ru-RU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педагога: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Педагог в </a:t>
            </a:r>
            <a:r>
              <a:rPr lang="ru-RU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-образовательной деятельности будет использовать «метод проектов».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Улучшиться работа по взаимодействию с родителями.</a:t>
            </a:r>
          </a:p>
          <a:p>
            <a:r>
              <a:rPr lang="ru-RU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</a:t>
            </a:r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Активизируется позиция родителей как участников педагогического процесса.</a:t>
            </a:r>
          </a:p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Родители в домашних условиях будут поддерживать оздоровительную работу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259028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Росинка\Desktop\вершки-корешки, кто что ест\veselyie-rebyata-shablon-prevyu-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32656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обеспечение режима интеллектуальной и двигательной деятельности детей </a:t>
            </a:r>
          </a:p>
          <a:p>
            <a:endParaRPr lang="ru-RU" sz="14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Программы: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программа «От рождения до школы»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Авторские разработки: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комплексы, картотеки (утренняя гимнастика, игры, упражнения с пальчиками, п/игры, игры с водой, ветром, песком,  игры на развитие психических процессов и т.д.), проекты по экологическому воспитанию.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4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 </a:t>
            </a:r>
            <a:endParaRPr lang="ru-RU" sz="14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Методическая: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«Знакомим дошкольников с литературой» (Ушакова О.С., </a:t>
            </a:r>
            <a:r>
              <a:rPr lang="ru-RU" sz="1400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Гавриш</a:t>
            </a:r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Н.В.), «Удивительные истории» (Белоусова Л.Е.),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«Веселый этикет» (Богуславская Н.Е., Купина Н.А.),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«Очень важный разговор» (Дурова Н.В.),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«Вместе веселее» (Рылеева Е.В.),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 «Физическая культура – дошкольника» (Глазырина Л.Д.),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«Учите бегать, прыгать, лазать, метать» (Вавилова Е.Н.),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«Спортивные праздники и развлечения. Сценарии» - старший дошкольный возраст и младший дошкольный возраст (Лысова В.Я.),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«Не просто сказки» - экологические рассказы, сказки, праздники (Рыжова Н.А.),  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«Три сигнала светофора» - дидактические игры, сценарии вечеров досуга (</a:t>
            </a:r>
            <a:r>
              <a:rPr lang="ru-RU" sz="1400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Саулина</a:t>
            </a:r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Т.Ф.) ,</a:t>
            </a:r>
          </a:p>
          <a:p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«Этические беседы с детьми 4-7 лет» (Петрова В.И., </a:t>
            </a:r>
            <a:r>
              <a:rPr lang="ru-RU" sz="1400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Стульник</a:t>
            </a:r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Т.Д.).</a:t>
            </a:r>
          </a:p>
          <a:p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</a:t>
            </a:r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детские хрестоматии, энциклопедии</a:t>
            </a:r>
          </a:p>
          <a:p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5229200"/>
            <a:ext cx="2919977" cy="1453797"/>
          </a:xfrm>
        </p:spPr>
      </p:pic>
    </p:spTree>
    <p:extLst>
      <p:ext uri="{BB962C8B-B14F-4D97-AF65-F5344CB8AC3E}">
        <p14:creationId xmlns:p14="http://schemas.microsoft.com/office/powerpoint/2010/main" val="39104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лето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094" y="1600200"/>
            <a:ext cx="4177811" cy="4525963"/>
          </a:xfrm>
        </p:spPr>
      </p:pic>
      <p:pic>
        <p:nvPicPr>
          <p:cNvPr id="10242" name="Picture 2" descr="C:\Users\Росинка\Desktop\вершки-корешки, кто что ест\veselyie-rebyata-shablon-prevyu-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88640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 И ЗАКАЛИВАНИЕ. </a:t>
            </a:r>
            <a:b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основы безопасного поведения и привычки к здоровому образу жизни. Организовать двигательный режим с учетом возрастных и индивидуальных особенностей. Создать комфортный режим дня. Применять закаливающие процедуры, уделять должное внимание </a:t>
            </a:r>
            <a:r>
              <a:rPr lang="ru-RU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лечебно</a:t>
            </a:r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оздоровительной работе в летний период, в системе проводить коррекционную работу. Сохранять и укреплять физическое и психическое здоровье детей.</a:t>
            </a:r>
            <a:endParaRPr lang="ru-RU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018" y="2216129"/>
            <a:ext cx="4087982" cy="18852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2348881"/>
            <a:ext cx="3176560" cy="1822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935" y="4437112"/>
            <a:ext cx="2335074" cy="1945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9455" y="4306115"/>
            <a:ext cx="2173026" cy="220712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0555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16632"/>
            <a:ext cx="3942624" cy="25531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44804"/>
            <a:ext cx="3184648" cy="39131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832" y="1700808"/>
            <a:ext cx="2867892" cy="50014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7724" y="332656"/>
            <a:ext cx="3020735" cy="3705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6878" y="4207798"/>
            <a:ext cx="3863280" cy="26502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550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645"/>
            <a:ext cx="3116164" cy="233712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1700808"/>
            <a:ext cx="4367452" cy="338837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4653136"/>
            <a:ext cx="2939818" cy="220486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3130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576</Words>
  <Application>Microsoft Office PowerPoint</Application>
  <PresentationFormat>Экран (4:3)</PresentationFormat>
  <Paragraphs>105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Росинка</dc:creator>
  <cp:lastModifiedBy>Росинка</cp:lastModifiedBy>
  <cp:revision>24</cp:revision>
  <dcterms:created xsi:type="dcterms:W3CDTF">2016-08-17T07:14:23Z</dcterms:created>
  <dcterms:modified xsi:type="dcterms:W3CDTF">2017-01-05T08:15:42Z</dcterms:modified>
</cp:coreProperties>
</file>