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77" autoAdjust="0"/>
  </p:normalViewPr>
  <p:slideViewPr>
    <p:cSldViewPr>
      <p:cViewPr varScale="1">
        <p:scale>
          <a:sx n="41" d="100"/>
          <a:sy n="41" d="100"/>
        </p:scale>
        <p:origin x="534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60648"/>
            <a:ext cx="815673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Интересные факты о мороженом</a:t>
            </a:r>
          </a:p>
        </p:txBody>
      </p:sp>
      <p:pic>
        <p:nvPicPr>
          <p:cNvPr id="1026" name="Picture 2" descr="&amp;Bcy;&amp;ocy;&amp;yacy;&amp;tcy;&amp;scy;&amp;yacy; &amp;lcy;&amp;icy; &amp;mcy;&amp;ucy;&amp;zhcy;&amp;chcy;&amp;icy;&amp;ncy;&amp;ycy; &amp;scy;&amp;icy;&amp;lcy;&amp;softcy;&amp;ncy;&amp;ycy;&amp;khcy; &amp;zhcy;&amp;iecy;&amp;ncy;&amp;shchcy;&amp;icy;&amp;ncy;? &quot; &amp;Ocy; &amp;mcy;&amp;ucy;&amp;zhcy;&amp;chcy;&amp;icy;&amp;ncy;&amp;acy;&amp;khcy; &quot; &amp;ZHcy;&amp;iecy;&amp;ncy;&amp;scy;&amp;kcy;&amp;icy;&amp;jcy; &amp;fcy;&amp;ocy;&amp;rcy;&amp;ucy;&amp;mcy;: &amp;Ocy;&amp;bcy;&amp;shchcy;&amp;icy;&amp;jcy; &amp;rcy;&amp;acy;&amp;zcy;&amp;dcy;&amp;iecy;&amp;lcy; &quot; &amp;ZHcy;&amp;iecy;&amp;ncy;&amp;scy;&amp;kcy;&amp;icy;&amp;jcy; &amp;fcy;&amp;ocy;&amp;rcy;&amp;ucy;&amp;mcy; - &amp;dcy;&amp;iecy;&amp;tcy;&amp;icy;, &amp;pcy;&amp;ocy;&amp;khcy;&amp;ucy;&amp;dcy;&amp;iecy;&amp;ncy;&amp;icy;&amp;iecy;, &amp;kcy;&amp;ocy;&amp;scy;&amp;mcy;&amp;iecy;&amp;tcy;&amp;icy;&amp;kcy;&amp;acy; &amp;icy; &amp;mcy;&amp;ocy;&amp;d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16832"/>
            <a:ext cx="4778896" cy="42133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33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facty.by/images/interesnye-fakty-o-morozhenom/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20859"/>
            <a:ext cx="7214390" cy="3555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548680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Вот еще интересный факт о мороженом. Каждое лето продается по одной пачке мороженного каждые 3 секунды в мире.</a:t>
            </a:r>
          </a:p>
        </p:txBody>
      </p:sp>
    </p:spTree>
    <p:extLst>
      <p:ext uri="{BB962C8B-B14F-4D97-AF65-F5344CB8AC3E}">
        <p14:creationId xmlns:p14="http://schemas.microsoft.com/office/powerpoint/2010/main" val="1998723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9" y="131429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Не отказывайте себе в удовольствии насладиться этой негой холода и счастья одновременно!</a:t>
            </a:r>
          </a:p>
        </p:txBody>
      </p:sp>
      <p:pic>
        <p:nvPicPr>
          <p:cNvPr id="11266" name="Picture 2" descr="&amp;Icy;&amp;scy;&amp;tcy;&amp;ocy;&amp;rcy;&amp;icy;&amp;yacy; &amp;mcy;&amp;ocy;&amp;rcy;&amp;ocy;&amp;zhcy;&amp;iecy;&amp;ncy;&amp;ocy;&amp;gcy;&amp;o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4777303" cy="5040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102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204864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Данная презентация выполнена ученицей МОУ СОШ №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23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  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«В» класса </a:t>
            </a:r>
          </a:p>
          <a:p>
            <a:pPr algn="ctr"/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Попковой Анастасией</a:t>
            </a:r>
          </a:p>
          <a:p>
            <a:pPr algn="ctr"/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46808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acty.by/images/interesnye-fakty-o-morozhenom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6984776" cy="46565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32656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Самое первое мороженное появилось в Древнем Китае в 3000г до н. э. Император Тангу, правивший в то время, вкушал ледяное лакомство, в состав которого входило молоко, лед, апельсин и гранат.</a:t>
            </a:r>
          </a:p>
        </p:txBody>
      </p:sp>
    </p:spTree>
    <p:extLst>
      <p:ext uri="{BB962C8B-B14F-4D97-AF65-F5344CB8AC3E}">
        <p14:creationId xmlns:p14="http://schemas.microsoft.com/office/powerpoint/2010/main" val="1336986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acty.by/images/interesnye-fakty-o-morozhenom/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6524864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3520" y="615944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Фруктовое мороженное или, правильно говорить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щербет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, появилось благодаря Марко Поло, который ввез в Европу этот рецепт из Китая.</a:t>
            </a:r>
          </a:p>
        </p:txBody>
      </p:sp>
    </p:spTree>
    <p:extLst>
      <p:ext uri="{BB962C8B-B14F-4D97-AF65-F5344CB8AC3E}">
        <p14:creationId xmlns:p14="http://schemas.microsoft.com/office/powerpoint/2010/main" val="2528294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acty.by/images/interesnye-fakty-o-morozhenom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216" y="1484784"/>
            <a:ext cx="5184576" cy="4738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319589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Самое популярное мороженное на сегодняшний день - ванильное, "родилось" на свет благодаря французскому кулинару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Тирсену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. "Новоиспеченный" десерт существует с 1649 года.</a:t>
            </a:r>
          </a:p>
        </p:txBody>
      </p:sp>
    </p:spTree>
    <p:extLst>
      <p:ext uri="{BB962C8B-B14F-4D97-AF65-F5344CB8AC3E}">
        <p14:creationId xmlns:p14="http://schemas.microsoft.com/office/powerpoint/2010/main" val="1422570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acty.by/images/interesnye-fakty-o-morozhenom/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56792"/>
            <a:ext cx="5976664" cy="439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332656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Первый вафельный рожок появился в 1896 году. До этого холодное лакомство продавали на развес или же подавали на маленьких блюдцах.</a:t>
            </a:r>
          </a:p>
        </p:txBody>
      </p:sp>
    </p:spTree>
    <p:extLst>
      <p:ext uri="{BB962C8B-B14F-4D97-AF65-F5344CB8AC3E}">
        <p14:creationId xmlns:p14="http://schemas.microsoft.com/office/powerpoint/2010/main" val="1756837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acty.by/images/interesnye-fakty-o-morozhenom/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6976359" cy="439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60648"/>
            <a:ext cx="7920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Самое огромное разнообразие мороженного, какое только можно представить, существует в кафе-мороженное в Венесуэле - более 700 видов здесь можно попробовать. И, кстати, самые неординарные. Например, мороженное с тунцом или форелью, чесноком или спагетти, как вам такой ассортимент?</a:t>
            </a:r>
          </a:p>
        </p:txBody>
      </p:sp>
    </p:spTree>
    <p:extLst>
      <p:ext uri="{BB962C8B-B14F-4D97-AF65-F5344CB8AC3E}">
        <p14:creationId xmlns:p14="http://schemas.microsoft.com/office/powerpoint/2010/main" val="3853021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facty.by/images/interesnye-fakty-o-morozhenom/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16" y="1887157"/>
            <a:ext cx="7067368" cy="4065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32656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В 2011 году в Канаде было создано "ледяное волшебство", вошедшее в книгу рекордов Гиннесса. Безумно огромный торт-мороженное при взвешивании составил... более 10 тонн массы нетто.</a:t>
            </a:r>
          </a:p>
        </p:txBody>
      </p:sp>
    </p:spTree>
    <p:extLst>
      <p:ext uri="{BB962C8B-B14F-4D97-AF65-F5344CB8AC3E}">
        <p14:creationId xmlns:p14="http://schemas.microsoft.com/office/powerpoint/2010/main" val="342835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facty.by/images/interesnye-fakty-o-morozhenom/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2777"/>
            <a:ext cx="5808236" cy="45799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73422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По статистике, каждые 5 человек из 100 "угощают" мороженным своих домашних животных.</a:t>
            </a:r>
          </a:p>
        </p:txBody>
      </p:sp>
    </p:spTree>
    <p:extLst>
      <p:ext uri="{BB962C8B-B14F-4D97-AF65-F5344CB8AC3E}">
        <p14:creationId xmlns:p14="http://schemas.microsoft.com/office/powerpoint/2010/main" val="1959476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facty.by/images/interesnye-fakty-o-morozhenom/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912" y="1556792"/>
            <a:ext cx="6704168" cy="4517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32656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Самый прибыльный день для производителей мороженного - воскресенье. Именно в этот выходной с полок магазинов "уничтожаются" холодные запасы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7852456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</TotalTime>
  <Words>281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Georgia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рс</cp:lastModifiedBy>
  <cp:revision>5</cp:revision>
  <dcterms:created xsi:type="dcterms:W3CDTF">2014-11-23T16:18:24Z</dcterms:created>
  <dcterms:modified xsi:type="dcterms:W3CDTF">2017-01-05T08:27:31Z</dcterms:modified>
</cp:coreProperties>
</file>