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8" r:id="rId5"/>
    <p:sldId id="257" r:id="rId6"/>
    <p:sldId id="259" r:id="rId7"/>
    <p:sldId id="261" r:id="rId8"/>
    <p:sldId id="260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800199"/>
          </a:xfrm>
        </p:spPr>
        <p:txBody>
          <a:bodyPr/>
          <a:lstStyle/>
          <a:p>
            <a:r>
              <a:rPr lang="ru-RU" dirty="0" smtClean="0"/>
              <a:t>Урок технологии в 3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1800200"/>
          </a:xfrm>
        </p:spPr>
        <p:txBody>
          <a:bodyPr>
            <a:normAutofit/>
          </a:bodyPr>
          <a:lstStyle/>
          <a:p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1\Desktop\кл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04864"/>
            <a:ext cx="440055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Презентацию подготовила учитель начальных классов – </a:t>
            </a:r>
            <a:r>
              <a:rPr lang="ru-RU" sz="3600" dirty="0" err="1" smtClean="0"/>
              <a:t>Чунина</a:t>
            </a:r>
            <a:r>
              <a:rPr lang="ru-RU" sz="3600" dirty="0" smtClean="0"/>
              <a:t> Л.В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sz="3100" dirty="0" smtClean="0"/>
              <a:t>Г.Краснодар  2016г.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ru-RU" dirty="0" smtClean="0"/>
              <a:t>Использованы электронные ресурсы –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http://krokotak.com/2014/09/autumn-paper-leaves/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Название клена происходит от латинского «</a:t>
            </a:r>
            <a:r>
              <a:rPr lang="ru-RU" sz="2800" dirty="0" err="1" smtClean="0"/>
              <a:t>acer</a:t>
            </a:r>
            <a:r>
              <a:rPr lang="ru-RU" sz="2800" dirty="0" smtClean="0"/>
              <a:t>» - острый (листья с острыми лопастями).</a:t>
            </a:r>
            <a:endParaRPr lang="ru-RU" sz="2800" dirty="0"/>
          </a:p>
        </p:txBody>
      </p:sp>
      <p:pic>
        <p:nvPicPr>
          <p:cNvPr id="2051" name="Picture 3" descr="C:\Users\1\Desktop\autumn-196566__3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060848"/>
            <a:ext cx="4314825" cy="32385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9600" y="2060848"/>
            <a:ext cx="34583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i="1" dirty="0" smtClean="0"/>
              <a:t>Что это?</a:t>
            </a:r>
          </a:p>
          <a:p>
            <a:pPr lvl="0" algn="ctr">
              <a:spcBef>
                <a:spcPct val="0"/>
              </a:spcBef>
            </a:pPr>
            <a:endParaRPr lang="ru-RU" sz="800" b="1" i="1" dirty="0" smtClean="0"/>
          </a:p>
          <a:p>
            <a:pPr lvl="0" algn="ctr">
              <a:spcBef>
                <a:spcPct val="0"/>
              </a:spcBef>
            </a:pPr>
            <a:r>
              <a:rPr lang="ru-RU" sz="2800" b="1" i="1" dirty="0" smtClean="0"/>
              <a:t>Сучки </a:t>
            </a:r>
            <a:r>
              <a:rPr lang="ru-RU" sz="2800" b="1" i="1" dirty="0" smtClean="0"/>
              <a:t>рогатые, </a:t>
            </a:r>
            <a:br>
              <a:rPr lang="ru-RU" sz="2800" b="1" i="1" dirty="0" smtClean="0"/>
            </a:br>
            <a:r>
              <a:rPr lang="ru-RU" sz="2800" b="1" i="1" dirty="0" smtClean="0"/>
              <a:t>Плоды крылатые, </a:t>
            </a:r>
            <a:br>
              <a:rPr lang="ru-RU" sz="2800" b="1" i="1" dirty="0" smtClean="0"/>
            </a:br>
            <a:r>
              <a:rPr lang="ru-RU" sz="2800" b="1" i="1" dirty="0" smtClean="0"/>
              <a:t>А лист - ладошкой, </a:t>
            </a:r>
            <a:br>
              <a:rPr lang="ru-RU" sz="2800" b="1" i="1" dirty="0" smtClean="0"/>
            </a:br>
            <a:r>
              <a:rPr lang="ru-RU" sz="2800" b="1" i="1" dirty="0" smtClean="0"/>
              <a:t>С длинной ножкой.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Кленовые листья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в технике …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осенние листь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4824536" cy="476389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580112" y="764704"/>
            <a:ext cx="3259088" cy="805334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 РИ Г А М И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этап – </a:t>
            </a:r>
            <a:r>
              <a:rPr lang="ru-RU" sz="4000" dirty="0" smtClean="0"/>
              <a:t>складывание из основы – квадрата.</a:t>
            </a:r>
            <a:br>
              <a:rPr lang="ru-RU" sz="4000" dirty="0" smtClean="0"/>
            </a:br>
            <a:r>
              <a:rPr lang="ru-RU" sz="4000" dirty="0" smtClean="0"/>
              <a:t>Всего сложить 9 элементов.</a:t>
            </a:r>
            <a:endParaRPr lang="ru-RU" sz="4000" dirty="0"/>
          </a:p>
        </p:txBody>
      </p:sp>
      <p:pic>
        <p:nvPicPr>
          <p:cNvPr id="2050" name="Picture 2" descr="C:\Users\1\Desktop\sbLBnX7Ce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716781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этап – </a:t>
            </a:r>
            <a:r>
              <a:rPr lang="ru-RU" sz="4000" dirty="0" smtClean="0"/>
              <a:t>склеивание деталей.</a:t>
            </a:r>
            <a:br>
              <a:rPr lang="ru-RU" sz="4000" dirty="0" smtClean="0"/>
            </a:br>
            <a:r>
              <a:rPr lang="ru-RU" sz="4000" dirty="0" smtClean="0"/>
              <a:t>По 3 детали в 3 заготовки.</a:t>
            </a:r>
            <a:endParaRPr lang="ru-RU" sz="4000" dirty="0"/>
          </a:p>
        </p:txBody>
      </p:sp>
      <p:pic>
        <p:nvPicPr>
          <p:cNvPr id="3074" name="Picture 2" descr="C:\Users\1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8"/>
            <a:ext cx="486662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этап </a:t>
            </a:r>
            <a:r>
              <a:rPr lang="ru-RU" sz="4000" dirty="0" smtClean="0"/>
              <a:t>– собираем  большой кленовый лист, подклеиваем квадрат для складывания черешка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C:\Users\1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78421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4 этап </a:t>
            </a:r>
            <a:r>
              <a:rPr lang="ru-RU" dirty="0" smtClean="0"/>
              <a:t>– </a:t>
            </a:r>
            <a:r>
              <a:rPr lang="ru-RU" sz="4000" dirty="0" smtClean="0"/>
              <a:t>украшение, создание образа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1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12352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Можно собрать венок.</a:t>
            </a:r>
            <a:endParaRPr lang="ru-RU" dirty="0"/>
          </a:p>
        </p:txBody>
      </p:sp>
      <p:pic>
        <p:nvPicPr>
          <p:cNvPr id="5122" name="Picture 2" descr="C:\Users\1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407220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Удачи и вдохновения!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90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технологии в 3 классе</vt:lpstr>
      <vt:lpstr>Название клена происходит от латинского «acer» - острый (листья с острыми лопастями).</vt:lpstr>
      <vt:lpstr>Кленовые листья  в технике …</vt:lpstr>
      <vt:lpstr> 1 этап – складывание из основы – квадрата. Всего сложить 9 элементов.</vt:lpstr>
      <vt:lpstr>2 этап – склеивание деталей. По 3 детали в 3 заготовки.</vt:lpstr>
      <vt:lpstr>3 этап – собираем  большой кленовый лист, подклеиваем квадрат для складывания черешка.</vt:lpstr>
      <vt:lpstr>4 этап – украшение, создание образа.</vt:lpstr>
      <vt:lpstr>Можно собрать венок.</vt:lpstr>
      <vt:lpstr>Слайд 9</vt:lpstr>
      <vt:lpstr>Презентацию подготовила учитель начальных классов – Чунина Л.В.  Г.Краснодар  2016г.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листья  в технике ….</dc:title>
  <dc:creator>1</dc:creator>
  <cp:lastModifiedBy>1</cp:lastModifiedBy>
  <cp:revision>16</cp:revision>
  <dcterms:created xsi:type="dcterms:W3CDTF">2016-09-11T18:13:52Z</dcterms:created>
  <dcterms:modified xsi:type="dcterms:W3CDTF">2017-01-05T15:54:06Z</dcterms:modified>
</cp:coreProperties>
</file>