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72" r:id="rId3"/>
    <p:sldId id="275" r:id="rId4"/>
    <p:sldId id="280" r:id="rId5"/>
    <p:sldId id="282" r:id="rId6"/>
    <p:sldId id="284" r:id="rId7"/>
    <p:sldId id="296" r:id="rId8"/>
    <p:sldId id="299" r:id="rId9"/>
    <p:sldId id="29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888B1-9323-4904-A315-4C8D3FFEAF9B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B8486-8E66-4FA9-8A7D-966F442CD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A3DE9-23EB-4428-96E4-CA7827BB0C82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DD58A-D50E-4D18-90DC-BD15A78A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764704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Познавательно-исследовательский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 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 Волшебная пуговка»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56992"/>
            <a:ext cx="8388424" cy="294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836712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 детей представления о предметах окружающего мира и привлечь родителей и детей к продуктивному творчеству из пуговиц.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6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Задачи проекта:</a:t>
            </a:r>
          </a:p>
          <a:p>
            <a:r>
              <a:rPr lang="ru-RU" dirty="0" smtClean="0"/>
              <a:t>● расширить знания детей об окружающем мире,</a:t>
            </a:r>
          </a:p>
          <a:p>
            <a:r>
              <a:rPr lang="ru-RU" dirty="0" smtClean="0"/>
              <a:t>●  познакомить детей с различными видами пуговиц, </a:t>
            </a:r>
          </a:p>
          <a:p>
            <a:r>
              <a:rPr lang="ru-RU" dirty="0" smtClean="0"/>
              <a:t>● учить их классифицировать по цвету, форме, размеру; </a:t>
            </a:r>
          </a:p>
          <a:p>
            <a:r>
              <a:rPr lang="ru-RU" dirty="0" smtClean="0"/>
              <a:t>● развивать мелкую моторику пальцев рук, </a:t>
            </a:r>
          </a:p>
          <a:p>
            <a:r>
              <a:rPr lang="ru-RU" dirty="0" smtClean="0"/>
              <a:t>● развивать познавательную активность, фантазию, творческие способности, образное мышление, коммуникативные навыки;</a:t>
            </a:r>
          </a:p>
          <a:p>
            <a:r>
              <a:rPr lang="ru-RU" dirty="0" smtClean="0"/>
              <a:t>●  воспитывать у детей усидчивость, умение работать в коллективе,</a:t>
            </a:r>
          </a:p>
          <a:p>
            <a:r>
              <a:rPr lang="ru-RU" dirty="0" smtClean="0"/>
              <a:t>●  прививать бережное отношение к поделкам.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293096"/>
            <a:ext cx="69127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Участники проекта: воспитатели, дети второй младшей группы (3 – 4 года), родители.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 исследования: пуговицы.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Продолжительность: краткосрочный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количеству участников: групповой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проект пуговка\P10805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196752"/>
            <a:ext cx="2843808" cy="21328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1747" y="620688"/>
            <a:ext cx="763065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Первый день знакомство с пуговкой 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7" name="Picture 3" descr="C:\Users\User\Desktop\проект пуговка\P1080507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3635896" y="1268760"/>
            <a:ext cx="2590800" cy="1895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User\Desktop\проект пуговка\P10805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3501008"/>
            <a:ext cx="2891813" cy="2168860"/>
          </a:xfrm>
          <a:prstGeom prst="rect">
            <a:avLst/>
          </a:prstGeom>
          <a:noFill/>
        </p:spPr>
      </p:pic>
      <p:pic>
        <p:nvPicPr>
          <p:cNvPr id="7" name="Picture 4" descr="C:\Users\User\Desktop\проект пуговка\P10805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55368" y="3501008"/>
            <a:ext cx="3060848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User\Desktop\проект пуговка\P10805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988840"/>
            <a:ext cx="2517744" cy="27210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5" y="692696"/>
            <a:ext cx="828092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Второй день </a:t>
            </a:r>
            <a:r>
              <a:rPr lang="ru-RU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 гости пришла злюка кнопка</a:t>
            </a:r>
            <a:endParaRPr lang="ru-RU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6147" name="Picture 3" descr="C:\Users\User\Desktop\проект пуговка\P10805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1988840"/>
            <a:ext cx="2376264" cy="2447866"/>
          </a:xfrm>
          <a:prstGeom prst="rect">
            <a:avLst/>
          </a:prstGeom>
          <a:noFill/>
        </p:spPr>
      </p:pic>
      <p:pic>
        <p:nvPicPr>
          <p:cNvPr id="6" name="Picture 2" descr="C:\Users\User\Desktop\проект пуговка\P10805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8184" y="1772816"/>
            <a:ext cx="2448272" cy="2003132"/>
          </a:xfrm>
          <a:prstGeom prst="rect">
            <a:avLst/>
          </a:prstGeom>
          <a:noFill/>
        </p:spPr>
      </p:pic>
      <p:pic>
        <p:nvPicPr>
          <p:cNvPr id="7" name="Picture 4" descr="C:\Users\User\Desktop\проект пуговка\P108054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8184" y="4221088"/>
            <a:ext cx="2520280" cy="1942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96502" y="476672"/>
            <a:ext cx="796393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Мастерская пуговки 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195" name="Picture 3" descr="C:\Users\User\Desktop\проект пуговка\P10805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980728"/>
            <a:ext cx="2211710" cy="2948947"/>
          </a:xfrm>
          <a:prstGeom prst="rect">
            <a:avLst/>
          </a:prstGeom>
          <a:noFill/>
        </p:spPr>
      </p:pic>
      <p:pic>
        <p:nvPicPr>
          <p:cNvPr id="7" name="Picture 2" descr="C:\Users\User\Desktop\проект пуговка\P10805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1340768"/>
            <a:ext cx="1851670" cy="2468893"/>
          </a:xfrm>
          <a:prstGeom prst="rect">
            <a:avLst/>
          </a:prstGeom>
          <a:noFill/>
        </p:spPr>
      </p:pic>
      <p:pic>
        <p:nvPicPr>
          <p:cNvPr id="8" name="Picture 3" descr="C:\Users\User\Desktop\проект пуговка\P108055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43808" y="1196752"/>
            <a:ext cx="2121700" cy="2828933"/>
          </a:xfrm>
          <a:prstGeom prst="rect">
            <a:avLst/>
          </a:prstGeom>
          <a:noFill/>
        </p:spPr>
      </p:pic>
      <p:pic>
        <p:nvPicPr>
          <p:cNvPr id="9" name="Picture 2" descr="C:\Users\User\Desktop\проект пуговка\P108052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6200000">
            <a:off x="132229" y="4628411"/>
            <a:ext cx="2123728" cy="1741130"/>
          </a:xfrm>
          <a:prstGeom prst="rect">
            <a:avLst/>
          </a:prstGeom>
          <a:noFill/>
        </p:spPr>
      </p:pic>
      <p:pic>
        <p:nvPicPr>
          <p:cNvPr id="10" name="Picture 3" descr="C:\Users\User\Desktop\проект пуговка\P108052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80312" y="1340768"/>
            <a:ext cx="1440160" cy="2157639"/>
          </a:xfrm>
          <a:prstGeom prst="rect">
            <a:avLst/>
          </a:prstGeom>
          <a:noFill/>
        </p:spPr>
      </p:pic>
      <p:pic>
        <p:nvPicPr>
          <p:cNvPr id="11" name="Picture 4" descr="C:\Users\User\Desktop\проект пуговка\P108052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987824" y="4005064"/>
            <a:ext cx="3600400" cy="2523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0"/>
            <a:ext cx="69044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Поиск пуговки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42" name="Picture 2" descr="C:\Users\User\Desktop\проект пуговка\P10805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908720"/>
            <a:ext cx="2160240" cy="2241758"/>
          </a:xfrm>
          <a:prstGeom prst="rect">
            <a:avLst/>
          </a:prstGeom>
          <a:noFill/>
        </p:spPr>
      </p:pic>
      <p:pic>
        <p:nvPicPr>
          <p:cNvPr id="10243" name="Picture 3" descr="C:\Users\User\Desktop\проект пуговка\P10805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836712"/>
            <a:ext cx="2016224" cy="2038942"/>
          </a:xfrm>
          <a:prstGeom prst="rect">
            <a:avLst/>
          </a:prstGeom>
          <a:noFill/>
        </p:spPr>
      </p:pic>
      <p:pic>
        <p:nvPicPr>
          <p:cNvPr id="6" name="Picture 2" descr="C:\Users\User\Desktop\проект пуговка\P10805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8224" y="692696"/>
            <a:ext cx="2160240" cy="23042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3848" y="3068960"/>
            <a:ext cx="3475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Игра « передай и опиши пуговку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 descr="C:\Users\User\Desktop\проект пуговка\Фото-041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9552" y="3429000"/>
            <a:ext cx="2339955" cy="2924944"/>
          </a:xfrm>
          <a:prstGeom prst="rect">
            <a:avLst/>
          </a:prstGeom>
          <a:noFill/>
        </p:spPr>
      </p:pic>
      <p:pic>
        <p:nvPicPr>
          <p:cNvPr id="9" name="Picture 3" descr="C:\Users\User\Desktop\проект пуговка\Фото-041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91880" y="3591018"/>
            <a:ext cx="2368758" cy="29609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C:\Users\User\Desktop\проект пуговка\Фото-04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556792"/>
            <a:ext cx="2448272" cy="21652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548680"/>
            <a:ext cx="64184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Игра « собери бусы»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3315" name="Picture 3" descr="C:\Users\User\Desktop\проект пуговка\Фото-04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1340769"/>
            <a:ext cx="2664296" cy="244593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47864" y="3933056"/>
            <a:ext cx="1880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Пришей пуговку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Picture 3" descr="C:\Users\User\Desktop\проект пуговка\Фото-047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3933056"/>
            <a:ext cx="1800200" cy="2414903"/>
          </a:xfrm>
          <a:prstGeom prst="rect">
            <a:avLst/>
          </a:prstGeom>
          <a:noFill/>
        </p:spPr>
      </p:pic>
      <p:pic>
        <p:nvPicPr>
          <p:cNvPr id="8" name="Picture 4" descr="C:\Users\User\Desktop\проект пуговка\Фото-047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00192" y="2708920"/>
            <a:ext cx="2555776" cy="33877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C:\Users\User\Desktop\проект пуговка\Фото-04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052736"/>
            <a:ext cx="2311152" cy="2888940"/>
          </a:xfrm>
          <a:prstGeom prst="rect">
            <a:avLst/>
          </a:prstGeom>
          <a:noFill/>
        </p:spPr>
      </p:pic>
      <p:pic>
        <p:nvPicPr>
          <p:cNvPr id="15364" name="Picture 4" descr="C:\Users\User\Desktop\проект пуговка\Фото-04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1124744"/>
            <a:ext cx="2008718" cy="25108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04469" y="404664"/>
            <a:ext cx="6203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Коллекция пуговиц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2" descr="C:\Users\User\Desktop\проект пуговка\Фото-04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1196752"/>
            <a:ext cx="2860153" cy="23042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3848" y="3789040"/>
            <a:ext cx="2655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Найди пуговку на ощупь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2" descr="C:\Users\User\Desktop\проект пуговка\P108057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560" y="4149080"/>
            <a:ext cx="3059832" cy="2294874"/>
          </a:xfrm>
          <a:prstGeom prst="rect">
            <a:avLst/>
          </a:prstGeom>
          <a:noFill/>
        </p:spPr>
      </p:pic>
      <p:pic>
        <p:nvPicPr>
          <p:cNvPr id="9" name="Picture 5" descr="C:\Users\User\Desktop\проект пуговка\P108057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68144" y="3933056"/>
            <a:ext cx="2229712" cy="2540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User\Desktop\проект пуговка\Фото-04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052736"/>
            <a:ext cx="2088232" cy="2485990"/>
          </a:xfrm>
          <a:prstGeom prst="rect">
            <a:avLst/>
          </a:prstGeom>
          <a:noFill/>
        </p:spPr>
      </p:pic>
      <p:pic>
        <p:nvPicPr>
          <p:cNvPr id="2051" name="Picture 3" descr="C:\Users\User\Desktop\проект пуговка\Фото-04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1268760"/>
            <a:ext cx="1807096" cy="22588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0920" y="332656"/>
            <a:ext cx="49984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Мы дизайнеры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1700808"/>
            <a:ext cx="3458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Рисование Разные пуговицы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2" descr="C:\Users\User\Desktop\проект пуговка\P108056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2348880"/>
            <a:ext cx="3744416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169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2016-12-15T19:36:20Z</dcterms:created>
  <dcterms:modified xsi:type="dcterms:W3CDTF">2017-01-05T17:18:06Z</dcterms:modified>
</cp:coreProperties>
</file>