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01414-Mother-and-baby-Stock-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8100176" cy="58605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248349" y="4005064"/>
            <a:ext cx="88956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Восславим женщину-мать, чья любовь не знает преград, чьей грудью вскормлен</a:t>
            </a:r>
          </a:p>
          <a:p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в</a:t>
            </a:r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есь </a:t>
            </a:r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мир! Всё прекрасное в человеке от лучей солнца и ласки Матери!</a:t>
            </a:r>
            <a:endParaRPr lang="ru-RU" sz="4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Составьте предложения</a:t>
            </a:r>
            <a:r>
              <a:rPr lang="ru-RU" sz="2000" dirty="0" smtClean="0"/>
              <a:t>: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При солнце тепло…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Птица радуется,…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Без отца – полсироты,…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У ребёнка заболит пальчик,…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Живы родители- почитай,…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Мать кормит детей,…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…а младенец - матери.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…а при матери – добро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…а у матери – сердце.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…а без матери – и вся сирота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…умерли - поминай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…как земля людей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332656"/>
            <a:ext cx="3008313" cy="5793507"/>
          </a:xfrm>
        </p:spPr>
        <p:txBody>
          <a:bodyPr>
            <a:normAutofit fontScale="85000" lnSpcReduction="20000"/>
          </a:bodyPr>
          <a:lstStyle/>
          <a:p>
            <a:r>
              <a:rPr lang="ru-RU" sz="2200" b="1" dirty="0" smtClean="0"/>
              <a:t>«Милая моя мамочка!  Ты все думаешь, что это шутки, а я серьёзнейшим образом</a:t>
            </a:r>
          </a:p>
          <a:p>
            <a:r>
              <a:rPr lang="ru-RU" sz="2200" b="1" dirty="0" smtClean="0"/>
              <a:t>г</a:t>
            </a:r>
            <a:r>
              <a:rPr lang="ru-RU" sz="2200" b="1" dirty="0" smtClean="0"/>
              <a:t>оворю </a:t>
            </a:r>
            <a:r>
              <a:rPr lang="ru-RU" sz="2200" b="1" dirty="0" smtClean="0"/>
              <a:t>, что очень люблю твои письма и по духу, и по уму… Всегда я знаю и чувствую, </a:t>
            </a:r>
          </a:p>
          <a:p>
            <a:r>
              <a:rPr lang="ru-RU" sz="2200" b="1" dirty="0" smtClean="0"/>
              <a:t>что никто так не поймет меня, как ты. Если я огорчаю тебя, то знай, что сам я от этого </a:t>
            </a:r>
          </a:p>
          <a:p>
            <a:r>
              <a:rPr lang="ru-RU" sz="2200" b="1" dirty="0" smtClean="0"/>
              <a:t>мучаюсь и стыжусь. Просто я недостаточно хороший человек, чтобы полностью </a:t>
            </a:r>
          </a:p>
          <a:p>
            <a:r>
              <a:rPr lang="ru-RU" sz="2200" b="1" dirty="0" smtClean="0"/>
              <a:t>отплатить тебе за все твоё добро, и я это сознаю».</a:t>
            </a:r>
          </a:p>
          <a:p>
            <a:endParaRPr lang="ru-RU" dirty="0"/>
          </a:p>
        </p:txBody>
      </p:sp>
      <p:pic>
        <p:nvPicPr>
          <p:cNvPr id="5" name="Содержимое 4" descr="Andreyev_by_Repi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51250" y="383116"/>
            <a:ext cx="5276850" cy="586316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3r8H3Nx48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722488" cy="648072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96752"/>
            <a:ext cx="8424936" cy="2123658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Любовь к Родине начинается с любви к матери, а человек начинается с отношения к ней.</a:t>
            </a: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71</TotalTime>
  <Words>191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Слайд 1</vt:lpstr>
      <vt:lpstr>Составьте предложения: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10</cp:revision>
  <dcterms:modified xsi:type="dcterms:W3CDTF">2016-11-20T09:29:19Z</dcterms:modified>
</cp:coreProperties>
</file>