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C7463-6028-4EC2-9433-B238941F3762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9A2FF-5B11-4ED5-8C29-8B91E0BA78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60648"/>
            <a:ext cx="8712968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школа-интернат № 49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Петродворцового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Санкт-Петербурга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здоровья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ВОЙНА  И  НАША  СЕМЬЯ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Выполнил: 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Саланов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Семен Дмитриевич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ченик 4 «Б» класса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ГБОУ школы-интерната №49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 Крупенникова Александра Алексеевна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читель начальных классов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ГБОУ школы-интерната №49</a:t>
            </a: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Санкт-Петербург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2016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www.grandars.ru/images/1/review/id/703/9fc386ce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80928"/>
            <a:ext cx="2276475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Список безвозвратных потерь рядового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младщего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комначсостава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461 стрелкового полка 142 стрелковой дивизии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C:\Users\PC\Desktop\донесение о безвозвратных потерях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19772" y="368660"/>
            <a:ext cx="4824536" cy="6912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Решение администрации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Лахденпохского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городского поселения Республики Карелия</a:t>
            </a:r>
          </a:p>
        </p:txBody>
      </p:sp>
      <p:pic>
        <p:nvPicPr>
          <p:cNvPr id="4" name="Содержимое 3" descr="C:\Users\PC\Desktop\Постановл Лахденпохья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4110497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:\ФОТО ДЛЯ ПЕЧАТИ\IMG_20151015_13491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2232248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G:\ФОТО ДЛЯ ПЕЧАТИ\IMG_20151015_140514_3CS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2232248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5700247"/>
            <a:ext cx="73404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Бабушка на месте                         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Плита братской могилы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гибели моего прадеда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http://uspexkostina.ru/mai9/v_og_6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2291922" cy="1783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http://www.playcast.ru/uploads/2014/05/08/85181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44824"/>
            <a:ext cx="5698604" cy="4273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историческая память и её сохранение в наши дни.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старшее поколение моей семьи.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исследовательской 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выяснить на примере моей семьи о том, как и кем, ковалась победа в Великой Отечественной войне.</a:t>
            </a:r>
          </a:p>
          <a:p>
            <a:endParaRPr lang="ru-RU" dirty="0"/>
          </a:p>
        </p:txBody>
      </p:sp>
      <p:pic>
        <p:nvPicPr>
          <p:cNvPr id="14338" name="Picture 2" descr="http://ic.pics.livejournal.com/albert_lex/73995734/170273/17027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69160"/>
            <a:ext cx="3737992" cy="1826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исследовательской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истории моей семьи, документов, фотографий, предметов;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сбор дополнительной информации из средств массовой информации и архивов;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показать на примере конкретных людей - моих родственников и их непосредственного участия в победе  - раскрыть тему выбранной исследовательской работы.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интервью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и анализ научной литературы и материалов сети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Internet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анализ и обобщение сведений архивов, экскурсии в окрестностях, где происходили исторические действия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сравнение </a:t>
            </a:r>
          </a:p>
          <a:p>
            <a:endParaRPr lang="ru-RU" dirty="0"/>
          </a:p>
        </p:txBody>
      </p:sp>
      <p:pic>
        <p:nvPicPr>
          <p:cNvPr id="25602" name="Picture 2" descr="http://ic.pics.livejournal.com/albert_lex/73995734/170273/17027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5144"/>
            <a:ext cx="4070184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040560" cy="6525344"/>
          </a:xfrm>
          <a:prstGeom prst="rect">
            <a:avLst/>
          </a:prstGeom>
          <a:noFill/>
        </p:spPr>
      </p:pic>
      <p:pic>
        <p:nvPicPr>
          <p:cNvPr id="24578" name="Picture 2" descr="http://calvaryguard.com/ru/images/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Письма с фронта…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772816"/>
            <a:ext cx="2952328" cy="3528392"/>
          </a:xfrm>
          <a:prstGeom prst="rect">
            <a:avLst/>
          </a:prstGeom>
        </p:spPr>
      </p:pic>
      <p:pic>
        <p:nvPicPr>
          <p:cNvPr id="5" name="Рисунок 4" descr="C:\Users\PC\Desktop\письмо 2 стр.jpe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3168352" cy="381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на запрос…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88840"/>
            <a:ext cx="5082097" cy="35600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Саланов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Пётр Иванович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cherinfo.ru/u/pages/2014/04/10/za-oboronu-moskvi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1180464" cy="1679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voin-rkka.ru/published/publicdata/GBXVOINDC0/attachments/SC/products_pictures/1g8_enl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2"/>
            <a:ext cx="1440160" cy="1730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cat.convdocs.org/pars_docs/refs/4/3515/3515_html_78b2b4de.jp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628800"/>
            <a:ext cx="936104" cy="1564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936104" cy="1559049"/>
          </a:xfrm>
          <a:prstGeom prst="rect">
            <a:avLst/>
          </a:prstGeom>
          <a:noFill/>
        </p:spPr>
      </p:pic>
      <p:pic>
        <p:nvPicPr>
          <p:cNvPr id="8" name="Рисунок 7" descr="https://im0-tub-ru.yandex.net/i?id=578467a55789f22ee81d1ad6128fb3bd&amp;n=33&amp;h=190&amp;w=126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28800"/>
            <a:ext cx="1143000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3933056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Награждён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медалями: «За оборону Москвы»;  «За боевые заслуги»; «За освобождение Праги»; «За победу над фашистской Германией»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Ореденом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Отечественной войны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ic.pics.livejournal.com/albert_lex/73995734/170273/170273_origin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887599"/>
            <a:ext cx="4032448" cy="197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Лобышев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Андриан Сергеевич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PC\Desktop\приказ о награж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3312368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72816"/>
            <a:ext cx="2276847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5098578"/>
          </a:xfrm>
        </p:spPr>
        <p:txBody>
          <a:bodyPr>
            <a:normAutofit/>
          </a:bodyPr>
          <a:lstStyle/>
          <a:p>
            <a:pPr algn="l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Саланова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Анастасия Михайловна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Лобышева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Александра Васильевна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nifdugu.ru/uploads/posts/2014-02/1392874007_1238872786_00016_resize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16832"/>
            <a:ext cx="1905372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ttp://ic.pics.livejournal.com/albert_lex/73995734/170273/170273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5144"/>
            <a:ext cx="4070184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253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Письма с фронта…</vt:lpstr>
      <vt:lpstr>Ответ на запрос…</vt:lpstr>
      <vt:lpstr>Саланов Пётр Иванович </vt:lpstr>
      <vt:lpstr>Лобышев Андриан Сергеевич</vt:lpstr>
      <vt:lpstr>Саланова Анастасия Михайловна Лобышева Александра Васильевна </vt:lpstr>
      <vt:lpstr>Список безвозвратных потерь рядового и младщего комначсостава 461 стрелкового полка 142 стрелковой дивизии   </vt:lpstr>
      <vt:lpstr>Решение администрации Лахденпохского городского поселения Республики Карелия</vt:lpstr>
      <vt:lpstr>Слайд 12</vt:lpstr>
      <vt:lpstr>Благодарю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Acid</dc:creator>
  <cp:lastModifiedBy>Acid</cp:lastModifiedBy>
  <cp:revision>4</cp:revision>
  <dcterms:created xsi:type="dcterms:W3CDTF">2016-02-15T17:51:32Z</dcterms:created>
  <dcterms:modified xsi:type="dcterms:W3CDTF">2016-02-15T18:30:55Z</dcterms:modified>
</cp:coreProperties>
</file>