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40" d="100"/>
          <a:sy n="40" d="100"/>
        </p:scale>
        <p:origin x="72" y="14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306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120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439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050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69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699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545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062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75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01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66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ED91E-D55B-4E38-B80C-EB7561A51338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83EF0-7E05-4DE2-9844-810B692A4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02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3/04/16/518501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614" y="174396"/>
            <a:ext cx="5239385" cy="6790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225" y="17439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Растут на макушки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Длинненькие ушки.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Он хоть и мальчишка,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А такой трусишка!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Ну-ка угадай-ка,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Как зовется?...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212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estival.1september.ru/articles/518353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933" y="3108960"/>
            <a:ext cx="195384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atic9.depositphotos.com/1000519/1197/v/950/depositphotos_11973022-Snake-font.-Digit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821" y="1775301"/>
            <a:ext cx="4130357" cy="4130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supercoloring.com/sites/default/files/styles/coloring_full/public/cif/2009/01/b-2-coloring-pag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7274" y="2179320"/>
            <a:ext cx="3014726" cy="435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m2-tub-ru.yandex.net/i?id=88f55fd6a9b74fb32ed69b88f8396169&amp;n=33&amp;h=215&amp;w=28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099560" cy="307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305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asterclasy.ru/uploads/fotos/56083543b5f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0"/>
            <a:ext cx="9067800" cy="671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832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" y="-115839"/>
            <a:ext cx="10463712" cy="697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13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0016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33333"/>
                </a:solidFill>
                <a:latin typeface="Arial" panose="020B0604020202020204" pitchFamily="34" charset="0"/>
              </a:rPr>
              <a:t>За-за-за, за-за-за - здесь привязана коза.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Зы-зы-зы</a:t>
            </a:r>
            <a:r>
              <a:rPr lang="ru-RU" sz="2400" b="1" dirty="0">
                <a:solidFill>
                  <a:srgbClr val="333333"/>
                </a:solidFill>
                <a:latin typeface="Arial" panose="020B0604020202020204" pitchFamily="34" charset="0"/>
              </a:rPr>
              <a:t>, </a:t>
            </a:r>
            <a:r>
              <a:rPr lang="ru-RU" sz="2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зы-зы-зы</a:t>
            </a:r>
            <a:r>
              <a:rPr lang="ru-RU" sz="2400" b="1" dirty="0">
                <a:solidFill>
                  <a:srgbClr val="333333"/>
                </a:solidFill>
                <a:latin typeface="Arial" panose="020B0604020202020204" pitchFamily="34" charset="0"/>
              </a:rPr>
              <a:t> - мало травки у козы.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Зу-зу-зу</a:t>
            </a:r>
            <a:r>
              <a:rPr lang="ru-RU" sz="2400" b="1" dirty="0">
                <a:solidFill>
                  <a:srgbClr val="333333"/>
                </a:solidFill>
                <a:latin typeface="Arial" panose="020B0604020202020204" pitchFamily="34" charset="0"/>
              </a:rPr>
              <a:t>, </a:t>
            </a:r>
            <a:r>
              <a:rPr lang="ru-RU" sz="2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зу-зу-зу</a:t>
            </a:r>
            <a:r>
              <a:rPr lang="ru-RU" sz="2400" b="1" dirty="0">
                <a:solidFill>
                  <a:srgbClr val="333333"/>
                </a:solidFill>
                <a:latin typeface="Arial" panose="020B0604020202020204" pitchFamily="34" charset="0"/>
              </a:rPr>
              <a:t> - отвязали мы козу.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333333"/>
                </a:solidFill>
                <a:latin typeface="Arial" panose="020B0604020202020204" pitchFamily="34" charset="0"/>
              </a:rPr>
              <a:t>За-за-за, за-за-за - залезает в сад коза.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Зу-зу-зу</a:t>
            </a:r>
            <a:r>
              <a:rPr lang="ru-RU" sz="2400" b="1" dirty="0">
                <a:solidFill>
                  <a:srgbClr val="333333"/>
                </a:solidFill>
                <a:latin typeface="Arial" panose="020B0604020202020204" pitchFamily="34" charset="0"/>
              </a:rPr>
              <a:t>, </a:t>
            </a:r>
            <a:r>
              <a:rPr lang="ru-RU" sz="2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зу-зу-зу</a:t>
            </a:r>
            <a:r>
              <a:rPr lang="ru-RU" sz="2400" b="1" dirty="0">
                <a:solidFill>
                  <a:srgbClr val="333333"/>
                </a:solidFill>
                <a:latin typeface="Arial" panose="020B0604020202020204" pitchFamily="34" charset="0"/>
              </a:rPr>
              <a:t> - привязали вновь козу.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http://static9.depositphotos.com/1023099/1145/i/450/depositphotos_11459237-Goat-grazed-on-a-mead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580" y="2069008"/>
            <a:ext cx="7246620" cy="4831080"/>
          </a:xfrm>
          <a:prstGeom prst="rect">
            <a:avLst/>
          </a:prstGeom>
          <a:noFill/>
          <a:effectLst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234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зайчик с морковкой карти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34" y="533400"/>
            <a:ext cx="3687661" cy="321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зонтик карти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537" y="106680"/>
            <a:ext cx="3358718" cy="345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зебра картин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341" y="3795077"/>
            <a:ext cx="5886890" cy="306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62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</Words>
  <Application>Microsoft Office PowerPoint</Application>
  <PresentationFormat>Широкоэкранный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KOSTYAN</dc:creator>
  <cp:lastModifiedBy>KOSTYAN</cp:lastModifiedBy>
  <cp:revision>3</cp:revision>
  <dcterms:created xsi:type="dcterms:W3CDTF">2017-01-05T12:01:52Z</dcterms:created>
  <dcterms:modified xsi:type="dcterms:W3CDTF">2017-01-05T14:39:57Z</dcterms:modified>
</cp:coreProperties>
</file>