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1" r:id="rId7"/>
    <p:sldId id="267" r:id="rId8"/>
    <p:sldId id="262" r:id="rId9"/>
    <p:sldId id="268" r:id="rId10"/>
    <p:sldId id="263" r:id="rId11"/>
    <p:sldId id="269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3C51"/>
    <a:srgbClr val="5D2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B1B7F-0737-48EC-825B-009DD5DA7F3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E407E-F398-45D1-8056-D2F861FAB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шаблоны для презентации\224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915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165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детский сад «Росинка»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500306"/>
            <a:ext cx="64572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Проект «Моя семья»</a:t>
            </a:r>
            <a:endParaRPr lang="ru-RU" sz="44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4429132"/>
            <a:ext cx="3369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Georgia" panose="02040502050405020303" pitchFamily="18" charset="0"/>
              </a:rPr>
              <a:t>Воспитатель: </a:t>
            </a:r>
            <a:r>
              <a:rPr lang="ru-RU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Мурикова</a:t>
            </a:r>
            <a:r>
              <a:rPr lang="ru-RU" dirty="0" smtClean="0">
                <a:solidFill>
                  <a:srgbClr val="0070C0"/>
                </a:solidFill>
                <a:latin typeface="Georgia" panose="02040502050405020303" pitchFamily="18" charset="0"/>
              </a:rPr>
              <a:t> Н.Ю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6215082"/>
            <a:ext cx="83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2014 г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 descr="G:\шаблоны для презентации\slgg2017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7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285728"/>
            <a:ext cx="62150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III этап - заключительный</a:t>
            </a:r>
          </a:p>
          <a:p>
            <a:endParaRPr lang="ru-RU" sz="3200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Анализ результатов по реализации проекта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Семейный праздник «Цветок семейного счастья»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Презентация проекта «Моя семья»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шаблоны для презентации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osinka\Documents\Мурикова\фото старшая гр\DSC053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48931"/>
            <a:ext cx="1705662" cy="230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osinka\Documents\Мурикова\фото старшая гр\DSC053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1927" y="1165888"/>
            <a:ext cx="1941594" cy="16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osinka\Documents\Мурикова\фото старшая гр\DSC0530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8304" y="148931"/>
            <a:ext cx="1662086" cy="230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rosinka\Documents\Мурикова\фото старшая гр\DSC0530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6457" y="35527"/>
            <a:ext cx="1585284" cy="217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rosinka\Documents\Мурикова\фото старшая гр\DSC0534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8279" y="1198145"/>
            <a:ext cx="2310025" cy="17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документы с садика\фотографии средней группы\DSC0368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214686"/>
            <a:ext cx="3929058" cy="2946794"/>
          </a:xfrm>
          <a:prstGeom prst="rect">
            <a:avLst/>
          </a:prstGeom>
          <a:noFill/>
        </p:spPr>
      </p:pic>
      <p:pic>
        <p:nvPicPr>
          <p:cNvPr id="6" name="Picture 4" descr="E:\документы с садика\фотографии средней группы\DSC03689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214686"/>
            <a:ext cx="4095746" cy="3071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480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49" name="Picture 1" descr="G:\шаблоны для презентации\0b6c1bcfc1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0"/>
            <a:ext cx="878684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300" dirty="0" smtClean="0">
              <a:latin typeface="Georgia" pitchFamily="18" charset="0"/>
            </a:endParaRP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Georgia" pitchFamily="18" charset="0"/>
              </a:rPr>
              <a:t>Итоговые результаты проекта</a:t>
            </a:r>
          </a:p>
          <a:p>
            <a:endParaRPr lang="ru-RU" sz="2300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	</a:t>
            </a:r>
            <a:r>
              <a:rPr lang="ru-RU" sz="2300" u="sng" dirty="0" smtClean="0">
                <a:solidFill>
                  <a:srgbClr val="002060"/>
                </a:solidFill>
                <a:latin typeface="Georgia" pitchFamily="18" charset="0"/>
              </a:rPr>
              <a:t>Дети:</a:t>
            </a: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Дети получили необходимую информацию о своей семье.</a:t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О том, что такое семья, что у семьи есть история и традиции.</a:t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Имеют представление о родственных отношениях.</a:t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Имеют представления о родословной как истории семьи.</a:t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Проявят уважительное отношение и любовь к родным и близким к окружающим людям.</a:t>
            </a:r>
          </a:p>
          <a:p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	</a:t>
            </a:r>
            <a:r>
              <a:rPr lang="ru-RU" sz="2300" u="sng" dirty="0" smtClean="0">
                <a:solidFill>
                  <a:srgbClr val="002060"/>
                </a:solidFill>
                <a:latin typeface="Georgia" pitchFamily="18" charset="0"/>
              </a:rPr>
              <a:t>Родители:</a:t>
            </a: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Повышается компетентности родителей в вопросах семейного воспитания. </a:t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Повысился уровень родительской активности в организации совместной деятельности по воспитанию детей. </a:t>
            </a:r>
            <a:b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300" dirty="0" smtClean="0">
                <a:solidFill>
                  <a:srgbClr val="002060"/>
                </a:solidFill>
                <a:latin typeface="Georgia" pitchFamily="18" charset="0"/>
              </a:rPr>
              <a:t>Происходит обмен опытом семейного воспитания и традиций.</a:t>
            </a:r>
            <a:r>
              <a:rPr lang="ru-RU" sz="230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30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3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шаблоны для презентации\224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692" y="9671"/>
            <a:ext cx="9144000" cy="684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2276872"/>
            <a:ext cx="7632848" cy="37740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800000"/>
              </a:avLst>
            </a:prstTxWarp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rtDeco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Georgia" panose="02040502050405020303" pitchFamily="18" charset="0"/>
              </a:rPr>
              <a:t>СПАСИБО!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300" endPos="45500" dir="5400000" sy="-100000" algn="bl" rotWithShape="0"/>
              </a:effectLst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шаблоны для презентации\0b6c1bcfc1e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8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8001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atin typeface="Georgia" pitchFamily="18" charset="0"/>
            </a:endParaRP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Georgia" pitchFamily="18" charset="0"/>
              </a:rPr>
              <a:t>Актуальность проекта</a:t>
            </a:r>
          </a:p>
          <a:p>
            <a:pPr algn="ctr"/>
            <a:endParaRPr lang="ru-RU" sz="3600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endParaRPr lang="ru-RU" sz="3600" dirty="0" smtClean="0">
              <a:solidFill>
                <a:srgbClr val="7030A0"/>
              </a:solidFill>
              <a:latin typeface="Georgia" pitchFamily="18" charset="0"/>
            </a:endParaRPr>
          </a:p>
          <a:p>
            <a:r>
              <a:rPr lang="ru-RU" sz="3600" dirty="0" smtClean="0">
                <a:solidFill>
                  <a:srgbClr val="7030A0"/>
                </a:solidFill>
                <a:latin typeface="Georgia" pitchFamily="18" charset="0"/>
              </a:rPr>
              <a:t>	В содержание программы дошкольного воспитания включен цикл занятий «Моя семья». Вместе с тем следует отметить, что объём знаний детей по данной теме ограничен. </a:t>
            </a:r>
            <a:endParaRPr lang="ru-RU" sz="3600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шаблоны для презентации\ed14567510b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436" cy="686357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0"/>
            <a:ext cx="885828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	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Цель проекта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Расширять представления детей о своей семье, родословной, семейных традициях.	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Задачи проекта: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Закреплять знания детей о своей фамилии, имени, отчестве родителей.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Углублять представления о семье, ее составе, близких родственниках, способах поддержания родственных связей.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Формировать элементарные представления о родословной, интерес к истории семьи.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Воспитывать уважительное отношение ко всем членам семьи, уважение к труду взрослых.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Расширять кругозор и обогащать словарный запас детей терминами родственных отношений, развивать связную речь.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Укреплять детско-родительские отношения.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G:\шаблоны для презентации\ed14567510b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8" y="-5578"/>
            <a:ext cx="9151437" cy="68635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3" y="500042"/>
            <a:ext cx="800105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Ожидаемые результаты проекта:</a:t>
            </a:r>
          </a:p>
          <a:p>
            <a:endParaRPr lang="ru-RU" sz="32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3200" u="sng" dirty="0" smtClean="0">
                <a:solidFill>
                  <a:srgbClr val="002060"/>
                </a:solidFill>
                <a:latin typeface="Georgia" pitchFamily="18" charset="0"/>
              </a:rPr>
              <a:t>Дети:</a:t>
            </a:r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 воспитание чувства гордости за свою семью и любви к её членам, расширение знаний детей о своей семье: о членах семьи, традициях, о жизни бабушек и дедушек.</a:t>
            </a:r>
          </a:p>
          <a:p>
            <a:endParaRPr lang="ru-RU" sz="3200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3200" u="sng" dirty="0" smtClean="0">
                <a:solidFill>
                  <a:srgbClr val="002060"/>
                </a:solidFill>
                <a:latin typeface="Georgia" pitchFamily="18" charset="0"/>
              </a:rPr>
              <a:t>Родители</a:t>
            </a:r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: повышение педагогической культуры родителей, установить с ними доверительные и партнёрские отношения.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шаблоны для презентации\slgg2017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14678" y="0"/>
            <a:ext cx="592932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Georgia" pitchFamily="18" charset="0"/>
            </a:endParaRPr>
          </a:p>
          <a:p>
            <a:pPr algn="ctr"/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Формы организации проекта:</a:t>
            </a:r>
          </a:p>
          <a:p>
            <a:pPr algn="ctr"/>
            <a:endParaRPr lang="ru-RU" sz="2800" dirty="0" smtClean="0">
              <a:solidFill>
                <a:srgbClr val="5D2884"/>
              </a:solidFill>
              <a:latin typeface="Georgia" pitchFamily="18" charset="0"/>
            </a:endParaRP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1. Опрос детей.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2. НОД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3. Чтение художественной литературы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4. Консультация для родителей.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5. Презентация родословного дерева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6. Анкетирование родителей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7. Выставка детских рисунков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8. Дидактическая игра  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9. Сюжетно - ролевая игра </a:t>
            </a:r>
          </a:p>
          <a:p>
            <a:r>
              <a:rPr lang="ru-RU" sz="2800" dirty="0" smtClean="0">
                <a:solidFill>
                  <a:srgbClr val="5D2884"/>
                </a:solidFill>
                <a:latin typeface="Georgia" pitchFamily="18" charset="0"/>
              </a:rPr>
              <a:t>10. Семейный праздник </a:t>
            </a:r>
          </a:p>
          <a:p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1" name="Picture 1" descr="G:\шаблоны для презентации\0b6c1bcfc1e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857256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Этапы реализации проекта: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I этап – подготовительный</a:t>
            </a:r>
          </a:p>
          <a:p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разработка этапов проектной деятельности;</a:t>
            </a: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разработка примерных конспектов занятий и бесед;</a:t>
            </a: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разработка сюжетно-ролевых игр;</a:t>
            </a: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создание предметно-развивающей среды;</a:t>
            </a: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подобрать стихотворения и рассказы о семье и членах семьи;</a:t>
            </a: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продумать формы работы с родителями в процессе реализации проекта;</a:t>
            </a:r>
          </a:p>
          <a:p>
            <a:pPr lvl="0">
              <a:buBlip>
                <a:blip r:embed="rId3"/>
              </a:buBlip>
            </a:pP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разработать консультацию, оформить уголок родителей. Подобрать полезную информацию по теме проекта.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шаблоны для презентации\slgg2017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rosinka\Documents\Мурикова\фото старшая гр\DSC060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076" y="548680"/>
            <a:ext cx="298245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rosinka\Documents\Мурикова\фото старшая гр\DSC060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73390"/>
            <a:ext cx="2882087" cy="216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документы с садика\фотографии средней группы\DSC0362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500042"/>
            <a:ext cx="3714744" cy="2786058"/>
          </a:xfrm>
          <a:prstGeom prst="rect">
            <a:avLst/>
          </a:prstGeom>
          <a:noFill/>
        </p:spPr>
      </p:pic>
      <p:pic>
        <p:nvPicPr>
          <p:cNvPr id="9" name="Picture 3" descr="C:\Users\Black-Rose\Desktop\старшая подготовительная группа\DSC0702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876" y="2852936"/>
            <a:ext cx="3009686" cy="38457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927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G:\шаблоны для презентации\ed14567510b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8" y="-5578"/>
            <a:ext cx="9151437" cy="6863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91440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Georgia" pitchFamily="18" charset="0"/>
              </a:rPr>
              <a:t>II этап – основной (практический)</a:t>
            </a:r>
          </a:p>
          <a:p>
            <a:endParaRPr lang="ru-RU" sz="2600" dirty="0" smtClean="0">
              <a:solidFill>
                <a:srgbClr val="002060"/>
              </a:solidFill>
              <a:latin typeface="Georgia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Внедрение в воспитательно-образовательный процесс эффективных методов и приемов по расширению знаний дошкольников о семье, её происхождении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Разработка консультации «Что такое генеалогическое древо?»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Выставка «Генеалогическое древо семьи»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Конструирование из бумаги «Дом, в котором я живу»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Выставка детских рисунков «Портрет моей семьи»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Совместное изготовление детей с родителями сюжетно - ролевых игр «Семья», «Дочки матери»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Чтение художественной литературы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Драматизация сказки «Репка»</a:t>
            </a:r>
          </a:p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Georgia" pitchFamily="18" charset="0"/>
              </a:rPr>
              <a:t>Разработка и накопление методических материалов, разработка рекомендаций по проблеме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шаблоны для презентации\0b6c1bcfc1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01" y="-3410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osinka\Documents\Мурикова\фото старшая гр\DSC060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442" y="3933056"/>
            <a:ext cx="3580245" cy="26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rosinka\Documents\Мурикова\фото старшая гр\DSC061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071810"/>
            <a:ext cx="2821192" cy="35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rosinka\Documents\Мурикова\фото старшая гр\DSC061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3831766" cy="28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документы с садика\с флешки\фотографии средней группы\DSC0357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57166"/>
            <a:ext cx="3524275" cy="3178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776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304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Black-Rose</dc:creator>
  <cp:lastModifiedBy>Росинка</cp:lastModifiedBy>
  <cp:revision>20</cp:revision>
  <dcterms:created xsi:type="dcterms:W3CDTF">2015-01-28T04:44:16Z</dcterms:created>
  <dcterms:modified xsi:type="dcterms:W3CDTF">2017-01-05T08:06:00Z</dcterms:modified>
</cp:coreProperties>
</file>