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4" r:id="rId3"/>
    <p:sldId id="257" r:id="rId4"/>
    <p:sldId id="258" r:id="rId5"/>
    <p:sldId id="259" r:id="rId6"/>
    <p:sldId id="278" r:id="rId7"/>
    <p:sldId id="276" r:id="rId8"/>
    <p:sldId id="277" r:id="rId9"/>
    <p:sldId id="264" r:id="rId10"/>
    <p:sldId id="279" r:id="rId11"/>
    <p:sldId id="266" r:id="rId12"/>
    <p:sldId id="280" r:id="rId13"/>
    <p:sldId id="267" r:id="rId14"/>
    <p:sldId id="268" r:id="rId15"/>
    <p:sldId id="269" r:id="rId16"/>
    <p:sldId id="271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naukaveselo.ru/opyityi-s-magnitami.html/img_3375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357430"/>
            <a:ext cx="7786742" cy="392909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  <a:ea typeface="DejaVu Sans"/>
              </a:rPr>
              <a:t>Выполнил: ученик 4 класса Б</a:t>
            </a:r>
            <a:endParaRPr lang="ru-RU" sz="2000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err="1" smtClean="0">
                <a:solidFill>
                  <a:schemeClr val="bg1"/>
                </a:solidFill>
                <a:latin typeface="Arial Black" pitchFamily="34" charset="0"/>
                <a:ea typeface="DejaVu Sans"/>
              </a:rPr>
              <a:t>Магеррамов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  <a:ea typeface="DejaVu Sans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Arial Black" pitchFamily="34" charset="0"/>
                <a:ea typeface="DejaVu Sans"/>
              </a:rPr>
              <a:t>Рамиль</a:t>
            </a:r>
            <a:endParaRPr lang="ru-RU" sz="2000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  <a:ea typeface="DejaVu Sans"/>
              </a:rPr>
              <a:t>Руководитель: учитель начальных классов</a:t>
            </a:r>
            <a:endParaRPr lang="ru-RU" sz="2000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  <a:ea typeface="DejaVu Sans"/>
              </a:rPr>
              <a:t>Карелина Ирина Алексеевна</a:t>
            </a:r>
          </a:p>
          <a:p>
            <a:pPr>
              <a:lnSpc>
                <a:spcPct val="100000"/>
              </a:lnSpc>
            </a:pPr>
            <a:endParaRPr lang="ru-RU" sz="2000" dirty="0" smtClean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dirty="0" smtClean="0"/>
              <a:t>                                      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3000396"/>
          </a:xfrm>
        </p:spPr>
        <p:txBody>
          <a:bodyPr/>
          <a:lstStyle/>
          <a:p>
            <a:r>
              <a:rPr lang="ru-RU" sz="5400" dirty="0" smtClean="0">
                <a:solidFill>
                  <a:srgbClr val="FFFF00"/>
                </a:solidFill>
                <a:latin typeface="Arial Black" pitchFamily="34" charset="0"/>
              </a:rPr>
              <a:t>Уникальные свойства магнита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Franklin Gothic Medium" pitchFamily="34" charset="0"/>
              </a:rPr>
              <a:t>В наших квартирах</a:t>
            </a:r>
            <a:endParaRPr lang="ru-RU" sz="4800" dirty="0">
              <a:solidFill>
                <a:srgbClr val="FFFF00"/>
              </a:solidFill>
              <a:latin typeface="Franklin Gothic Medium" pitchFamily="34" charset="0"/>
            </a:endParaRPr>
          </a:p>
        </p:txBody>
      </p:sp>
      <p:pic>
        <p:nvPicPr>
          <p:cNvPr id="1026" name="Picture 2" descr="C:\Users\1111\Desktop\фото\скачанные файлы (4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2276475" cy="2009775"/>
          </a:xfrm>
          <a:prstGeom prst="rect">
            <a:avLst/>
          </a:prstGeom>
          <a:noFill/>
        </p:spPr>
      </p:pic>
      <p:pic>
        <p:nvPicPr>
          <p:cNvPr id="1027" name="Picture 3" descr="C:\Users\1111\Desktop\фото\images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1571612"/>
            <a:ext cx="2143140" cy="1957390"/>
          </a:xfrm>
          <a:prstGeom prst="rect">
            <a:avLst/>
          </a:prstGeom>
          <a:noFill/>
        </p:spPr>
      </p:pic>
      <p:pic>
        <p:nvPicPr>
          <p:cNvPr id="1028" name="Picture 4" descr="C:\Users\1111\Desktop\фото\скачанные файлы (5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1571612"/>
            <a:ext cx="2214578" cy="2000264"/>
          </a:xfrm>
          <a:prstGeom prst="rect">
            <a:avLst/>
          </a:prstGeom>
          <a:noFill/>
        </p:spPr>
      </p:pic>
      <p:pic>
        <p:nvPicPr>
          <p:cNvPr id="1029" name="Picture 5" descr="C:\Users\1111\Desktop\фото\images (7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3786190"/>
            <a:ext cx="2357453" cy="2028827"/>
          </a:xfrm>
          <a:prstGeom prst="rect">
            <a:avLst/>
          </a:prstGeom>
          <a:noFill/>
        </p:spPr>
      </p:pic>
      <p:pic>
        <p:nvPicPr>
          <p:cNvPr id="1030" name="Picture 6" descr="C:\Users\1111\Desktop\фото\images (8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41" y="3786190"/>
            <a:ext cx="2357454" cy="2000264"/>
          </a:xfrm>
          <a:prstGeom prst="rect">
            <a:avLst/>
          </a:prstGeom>
          <a:noFill/>
        </p:spPr>
      </p:pic>
      <p:pic>
        <p:nvPicPr>
          <p:cNvPr id="1031" name="Picture 7" descr="C:\Users\1111\Desktop\images (7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3786190"/>
            <a:ext cx="2357454" cy="20288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10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714489"/>
            <a:ext cx="2028825" cy="185738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1538" y="152400"/>
            <a:ext cx="7615262" cy="12192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FF00"/>
                </a:solidFill>
                <a:latin typeface="Franklin Gothic Medium" pitchFamily="34" charset="0"/>
              </a:rPr>
              <a:t>Компасы</a:t>
            </a:r>
            <a:endParaRPr lang="ru-RU" sz="6000" dirty="0">
              <a:solidFill>
                <a:srgbClr val="FFFF00"/>
              </a:solidFill>
              <a:latin typeface="Franklin Gothic Medium" pitchFamily="34" charset="0"/>
            </a:endParaRPr>
          </a:p>
        </p:txBody>
      </p:sp>
      <p:pic>
        <p:nvPicPr>
          <p:cNvPr id="7171" name="Picture 3" descr="C:\Users\1111\Desktop\скачанные файлы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714488"/>
            <a:ext cx="2019300" cy="2000264"/>
          </a:xfrm>
          <a:prstGeom prst="rect">
            <a:avLst/>
          </a:prstGeom>
          <a:noFill/>
        </p:spPr>
      </p:pic>
      <p:pic>
        <p:nvPicPr>
          <p:cNvPr id="2050" name="Picture 2" descr="C:\Users\1111\Desktop\images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1714488"/>
            <a:ext cx="1866900" cy="1928826"/>
          </a:xfrm>
          <a:prstGeom prst="rect">
            <a:avLst/>
          </a:prstGeom>
          <a:noFill/>
        </p:spPr>
      </p:pic>
      <p:pic>
        <p:nvPicPr>
          <p:cNvPr id="2051" name="Picture 3" descr="C:\Users\1111\Desktop\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0" y="3929066"/>
            <a:ext cx="4214842" cy="251524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Franklin Gothic Medium" pitchFamily="34" charset="0"/>
              </a:rPr>
              <a:t>Стрелка компаса и его действие</a:t>
            </a:r>
            <a:endParaRPr lang="ru-RU" b="1" dirty="0">
              <a:solidFill>
                <a:srgbClr val="FFFF00"/>
              </a:solidFill>
              <a:latin typeface="Franklin Gothic Medium" pitchFamily="34" charset="0"/>
            </a:endParaRPr>
          </a:p>
        </p:txBody>
      </p:sp>
      <p:pic>
        <p:nvPicPr>
          <p:cNvPr id="7" name="Picture 2" descr="H:\Копия фото магнита\Новая папка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2000240"/>
            <a:ext cx="3000395" cy="2714644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97191" y="1525893"/>
            <a:ext cx="7118081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3076" name="Picture 4" descr="C:\Users\1111\Desktop\images (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000240"/>
            <a:ext cx="3062376" cy="271464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 smtClean="0">
                <a:solidFill>
                  <a:srgbClr val="FFFF00"/>
                </a:solidFill>
              </a:rPr>
              <a:t>Опыт 1.</a:t>
            </a:r>
            <a:endParaRPr lang="ru-RU" sz="5400" dirty="0">
              <a:solidFill>
                <a:srgbClr val="FFFF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258" y="1772816"/>
            <a:ext cx="3009484" cy="454219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7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524000"/>
            <a:ext cx="609600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</a:t>
            </a:r>
            <a:r>
              <a:rPr lang="ru-RU" sz="5400" dirty="0" smtClean="0">
                <a:solidFill>
                  <a:srgbClr val="FFFF00"/>
                </a:solidFill>
              </a:rPr>
              <a:t>Опыт 2.</a:t>
            </a:r>
            <a:endParaRPr lang="ru-RU" sz="5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</a:t>
            </a:r>
            <a:r>
              <a:rPr lang="ru-RU" sz="5400" dirty="0" smtClean="0">
                <a:solidFill>
                  <a:srgbClr val="FFFF00"/>
                </a:solidFill>
              </a:rPr>
              <a:t>Наблюдение 1.</a:t>
            </a:r>
            <a:endParaRPr lang="ru-RU" sz="5400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t="11803"/>
          <a:stretch>
            <a:fillRect/>
          </a:stretch>
        </p:blipFill>
        <p:spPr>
          <a:xfrm>
            <a:off x="2285984" y="1500174"/>
            <a:ext cx="4572032" cy="4714876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</a:t>
            </a:r>
            <a:r>
              <a:rPr lang="ru-RU" sz="4800" dirty="0" smtClean="0">
                <a:solidFill>
                  <a:srgbClr val="FFFF00"/>
                </a:solidFill>
              </a:rPr>
              <a:t>Практическая работа</a:t>
            </a:r>
            <a:endParaRPr lang="ru-RU" sz="4800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7664" y="1556792"/>
            <a:ext cx="6336704" cy="4730761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Спасибо за внимание!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050" name="Picture 2" descr="H:\IMG_01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428736"/>
            <a:ext cx="6225702" cy="4572000"/>
          </a:xfrm>
          <a:prstGeom prst="rect">
            <a:avLst/>
          </a:prstGeom>
          <a:noFill/>
        </p:spPr>
      </p:pic>
      <p:pic>
        <p:nvPicPr>
          <p:cNvPr id="4" name="Picture 2" descr="H:\IMG_01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371600"/>
            <a:ext cx="6225702" cy="4572000"/>
          </a:xfrm>
          <a:prstGeom prst="rect">
            <a:avLst/>
          </a:prstGeom>
          <a:noFill/>
        </p:spPr>
      </p:pic>
      <p:pic>
        <p:nvPicPr>
          <p:cNvPr id="5" name="Picture 2" descr="H:\IMG_01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371600"/>
            <a:ext cx="6225702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чанные файл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81387" y="2762250"/>
            <a:ext cx="2181225" cy="20955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			</a:t>
            </a:r>
            <a:r>
              <a:rPr lang="ru-RU" sz="4800" b="1" dirty="0" smtClean="0">
                <a:solidFill>
                  <a:srgbClr val="FFFF00"/>
                </a:solidFill>
                <a:latin typeface="Franklin Gothic Medium" pitchFamily="34" charset="0"/>
              </a:rPr>
              <a:t>Применение</a:t>
            </a:r>
            <a:endParaRPr lang="ru-RU" sz="4800" b="1" dirty="0">
              <a:solidFill>
                <a:srgbClr val="FFFF00"/>
              </a:solidFill>
              <a:latin typeface="Franklin Gothic Medium" pitchFamily="34" charset="0"/>
            </a:endParaRPr>
          </a:p>
        </p:txBody>
      </p:sp>
      <p:pic>
        <p:nvPicPr>
          <p:cNvPr id="1026" name="Picture 2" descr="C:\Users\1111\Desktop\images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22" y="1643050"/>
            <a:ext cx="4357730" cy="3643338"/>
          </a:xfrm>
          <a:prstGeom prst="rect">
            <a:avLst/>
          </a:prstGeom>
          <a:noFill/>
        </p:spPr>
      </p:pic>
      <p:pic>
        <p:nvPicPr>
          <p:cNvPr id="1027" name="Picture 3" descr="C:\Users\1111\Desktop\images 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62288" y="1643050"/>
            <a:ext cx="3795728" cy="3643338"/>
          </a:xfrm>
          <a:prstGeom prst="rect">
            <a:avLst/>
          </a:prstGeom>
          <a:noFill/>
        </p:spPr>
      </p:pic>
      <p:pic>
        <p:nvPicPr>
          <p:cNvPr id="1028" name="Picture 4" descr="C:\Users\1111\Desktop\images (6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1643050"/>
            <a:ext cx="3819543" cy="3643338"/>
          </a:xfrm>
          <a:prstGeom prst="rect">
            <a:avLst/>
          </a:prstGeom>
          <a:noFill/>
        </p:spPr>
      </p:pic>
      <p:pic>
        <p:nvPicPr>
          <p:cNvPr id="1029" name="Picture 5" descr="C:\Users\1111\Desktop\images (7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1643050"/>
            <a:ext cx="3500462" cy="3643338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FFFF00"/>
                </a:solidFill>
                <a:latin typeface="Franklin Gothic Medium" pitchFamily="34" charset="0"/>
              </a:rPr>
              <a:t>	Тема: </a:t>
            </a:r>
            <a:r>
              <a:rPr lang="ru-RU" sz="3600" dirty="0" smtClean="0">
                <a:latin typeface="Franklin Gothic Medium" pitchFamily="34" charset="0"/>
              </a:rPr>
              <a:t>Уникальные свойства магнита.</a:t>
            </a:r>
          </a:p>
          <a:p>
            <a:pPr>
              <a:buNone/>
            </a:pPr>
            <a:r>
              <a:rPr lang="ru-RU" sz="3600" dirty="0" smtClean="0">
                <a:solidFill>
                  <a:srgbClr val="FFFF00"/>
                </a:solidFill>
                <a:latin typeface="Franklin Gothic Medium" pitchFamily="34" charset="0"/>
              </a:rPr>
              <a:t>	Цель: </a:t>
            </a:r>
            <a:r>
              <a:rPr lang="ru-RU" sz="3600" dirty="0" smtClean="0">
                <a:latin typeface="Franklin Gothic Medium" pitchFamily="34" charset="0"/>
              </a:rPr>
              <a:t>Изучение способов применения магнита в жизни.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           </a:t>
            </a:r>
            <a:br>
              <a:rPr lang="ru-RU" dirty="0" smtClean="0"/>
            </a:br>
            <a:r>
              <a:rPr lang="ru-RU" dirty="0" smtClean="0">
                <a:latin typeface="Franklin Gothic Medium" pitchFamily="34" charset="0"/>
              </a:rPr>
              <a:t> </a:t>
            </a:r>
            <a:r>
              <a:rPr lang="ru-RU" sz="4800" dirty="0" smtClean="0">
                <a:latin typeface="Franklin Gothic Medium" pitchFamily="34" charset="0"/>
              </a:rPr>
              <a:t/>
            </a:r>
            <a:br>
              <a:rPr lang="ru-RU" sz="4800" dirty="0" smtClean="0">
                <a:latin typeface="Franklin Gothic Medium" pitchFamily="34" charset="0"/>
              </a:rPr>
            </a:br>
            <a:endParaRPr lang="ru-RU" sz="4800" dirty="0">
              <a:solidFill>
                <a:srgbClr val="FFFF00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785786" y="1524000"/>
            <a:ext cx="7901014" cy="457200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Franklin Gothic Medium" pitchFamily="34" charset="0"/>
              </a:rPr>
              <a:t>Задачи:</a:t>
            </a:r>
          </a:p>
          <a:p>
            <a:pPr>
              <a:lnSpc>
                <a:spcPct val="150000"/>
              </a:lnSpc>
              <a:buNone/>
            </a:pPr>
            <a:r>
              <a:rPr lang="ru-RU" sz="2800" dirty="0" smtClean="0">
                <a:latin typeface="Franklin Gothic Medium" pitchFamily="34" charset="0"/>
              </a:rPr>
              <a:t>1.Найти информацию о видах магнитов</a:t>
            </a:r>
            <a:r>
              <a:rPr lang="en-US" sz="2800" dirty="0" smtClean="0">
                <a:latin typeface="Franklin Gothic Medium" pitchFamily="34" charset="0"/>
              </a:rPr>
              <a:t>, </a:t>
            </a:r>
            <a:r>
              <a:rPr lang="ru-RU" sz="2800" dirty="0" smtClean="0">
                <a:latin typeface="Franklin Gothic Medium" pitchFamily="34" charset="0"/>
              </a:rPr>
              <a:t>их свойствах и применении.</a:t>
            </a:r>
          </a:p>
          <a:p>
            <a:pPr>
              <a:lnSpc>
                <a:spcPct val="150000"/>
              </a:lnSpc>
              <a:buNone/>
            </a:pPr>
            <a:r>
              <a:rPr lang="ru-RU" sz="2800" dirty="0" smtClean="0">
                <a:latin typeface="Franklin Gothic Medium" pitchFamily="34" charset="0"/>
              </a:rPr>
              <a:t>2.Исследовать принцип работы компаса</a:t>
            </a:r>
          </a:p>
          <a:p>
            <a:pPr>
              <a:lnSpc>
                <a:spcPct val="150000"/>
              </a:lnSpc>
              <a:buNone/>
            </a:pPr>
            <a:r>
              <a:rPr lang="ru-RU" sz="2800" dirty="0" smtClean="0">
                <a:latin typeface="Franklin Gothic Medium" pitchFamily="34" charset="0"/>
              </a:rPr>
              <a:t>3.Провести собственные наблюдения</a:t>
            </a:r>
            <a:r>
              <a:rPr lang="en-US" sz="2800" dirty="0" smtClean="0">
                <a:latin typeface="Franklin Gothic Medium" pitchFamily="34" charset="0"/>
              </a:rPr>
              <a:t>, </a:t>
            </a:r>
            <a:r>
              <a:rPr lang="ru-RU" sz="2800" dirty="0" smtClean="0">
                <a:latin typeface="Franklin Gothic Medium" pitchFamily="34" charset="0"/>
              </a:rPr>
              <a:t>опыты и практическую работы с использованием магнита.</a:t>
            </a:r>
            <a:endParaRPr lang="ru-RU" sz="2800" dirty="0">
              <a:latin typeface="Franklin Gothic Medium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</a:t>
            </a:r>
            <a:endParaRPr lang="ru-RU" sz="4800" b="1" dirty="0">
              <a:solidFill>
                <a:srgbClr val="FFFF00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2445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2800" dirty="0" smtClean="0">
                <a:latin typeface="Franklin Gothic Medium" pitchFamily="34" charset="0"/>
              </a:rPr>
              <a:t>	</a:t>
            </a:r>
            <a:r>
              <a:rPr lang="ru-RU" sz="4000" b="1" dirty="0" smtClean="0">
                <a:solidFill>
                  <a:srgbClr val="FFFF00"/>
                </a:solidFill>
                <a:latin typeface="Franklin Gothic Medium" pitchFamily="34" charset="0"/>
              </a:rPr>
              <a:t>Гипотеза: </a:t>
            </a:r>
            <a:r>
              <a:rPr lang="ru-RU" sz="2800" dirty="0" smtClean="0">
                <a:latin typeface="Franklin Gothic Medium" pitchFamily="34" charset="0"/>
              </a:rPr>
              <a:t>если принцип работы компаса основан на постоянном взаимодействии двух магнитных полюсов Земли и свободно движущейся магнитной стрелки</a:t>
            </a:r>
            <a:r>
              <a:rPr lang="en-US" sz="2800" dirty="0" smtClean="0">
                <a:latin typeface="Franklin Gothic Medium" pitchFamily="34" charset="0"/>
              </a:rPr>
              <a:t>, </a:t>
            </a:r>
            <a:r>
              <a:rPr lang="ru-RU" sz="2800" dirty="0" smtClean="0">
                <a:latin typeface="Franklin Gothic Medium" pitchFamily="34" charset="0"/>
              </a:rPr>
              <a:t>то компас можно изготовить в домашних условиях.</a:t>
            </a:r>
            <a:endParaRPr lang="ru-RU" sz="2800" dirty="0">
              <a:latin typeface="Franklin Gothic Medium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sz="4400" dirty="0">
              <a:solidFill>
                <a:srgbClr val="FFFF00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Franklin Gothic Medium" pitchFamily="34" charset="0"/>
              </a:rPr>
              <a:t>Е</a:t>
            </a:r>
            <a:r>
              <a:rPr lang="ru-RU" b="1" dirty="0" smtClean="0">
                <a:solidFill>
                  <a:srgbClr val="FFFF00"/>
                </a:solidFill>
                <a:latin typeface="Franklin Gothic Medium" pitchFamily="34" charset="0"/>
              </a:rPr>
              <a:t>стественные и искусственные магниты      </a:t>
            </a:r>
            <a:endParaRPr lang="ru-RU" b="1" dirty="0">
              <a:solidFill>
                <a:srgbClr val="FFFF00"/>
              </a:solidFill>
              <a:latin typeface="Franklin Gothic Medium" pitchFamily="34" charset="0"/>
            </a:endParaRPr>
          </a:p>
        </p:txBody>
      </p:sp>
      <p:pic>
        <p:nvPicPr>
          <p:cNvPr id="3" name="Рисунок 2" descr="Кристалл магнети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857364"/>
            <a:ext cx="3648973" cy="364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Искусственные магниты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857364"/>
            <a:ext cx="380327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Franklin Gothic Medium" pitchFamily="34" charset="0"/>
              </a:rPr>
              <a:t>Земля – постоянный магнит </a:t>
            </a:r>
            <a:endParaRPr lang="ru-RU" b="1" dirty="0">
              <a:solidFill>
                <a:srgbClr val="FFFF00"/>
              </a:solidFill>
              <a:latin typeface="Franklin Gothic Medium" pitchFamily="34" charset="0"/>
            </a:endParaRPr>
          </a:p>
        </p:txBody>
      </p:sp>
      <p:pic>
        <p:nvPicPr>
          <p:cNvPr id="6" name="Содержимое 5" descr="images (3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1643050"/>
            <a:ext cx="4929222" cy="43577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Franklin Gothic Medium" pitchFamily="34" charset="0"/>
              </a:rPr>
              <a:t>Постоянные и временные 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pic>
        <p:nvPicPr>
          <p:cNvPr id="3" name="Рисунок 2" descr="C:\Users\1111\Desktop\скачанные файлы (1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000240"/>
            <a:ext cx="3786214" cy="3500462"/>
          </a:xfrm>
          <a:prstGeom prst="rect">
            <a:avLst/>
          </a:prstGeom>
          <a:noFill/>
        </p:spPr>
      </p:pic>
      <p:pic>
        <p:nvPicPr>
          <p:cNvPr id="4" name="Рисунок 3" descr="Опыты с магнитами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2000240"/>
            <a:ext cx="3648257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785926"/>
            <a:ext cx="3071834" cy="242889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7829576" cy="12192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  <a:latin typeface="Franklin Gothic Medium" pitchFamily="34" charset="0"/>
              </a:rPr>
              <a:t>Электрические магниты</a:t>
            </a:r>
            <a:endParaRPr lang="ru-RU" sz="4400" b="1" dirty="0">
              <a:solidFill>
                <a:srgbClr val="FFFF00"/>
              </a:solidFill>
              <a:latin typeface="Franklin Gothic Medium" pitchFamily="34" charset="0"/>
            </a:endParaRPr>
          </a:p>
        </p:txBody>
      </p:sp>
      <p:pic>
        <p:nvPicPr>
          <p:cNvPr id="5122" name="Picture 2" descr="C:\Users\1111\Desktop\images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785926"/>
            <a:ext cx="2928958" cy="242889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385</TotalTime>
  <Words>92</Words>
  <Application>Microsoft Office PowerPoint</Application>
  <PresentationFormat>Экран (4:3)</PresentationFormat>
  <Paragraphs>34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 Black</vt:lpstr>
      <vt:lpstr>Constantia</vt:lpstr>
      <vt:lpstr>DejaVu Sans</vt:lpstr>
      <vt:lpstr>Franklin Gothic Medium</vt:lpstr>
      <vt:lpstr>Wingdings 2</vt:lpstr>
      <vt:lpstr>Бумажная</vt:lpstr>
      <vt:lpstr>Уникальные свойства магнита </vt:lpstr>
      <vt:lpstr>   Применение</vt:lpstr>
      <vt:lpstr>                               </vt:lpstr>
      <vt:lpstr>                        </vt:lpstr>
      <vt:lpstr>  </vt:lpstr>
      <vt:lpstr>Естественные и искусственные магниты      </vt:lpstr>
      <vt:lpstr>Земля – постоянный магнит </vt:lpstr>
      <vt:lpstr>Постоянные и временные </vt:lpstr>
      <vt:lpstr>Электрические магниты</vt:lpstr>
      <vt:lpstr>В наших квартирах</vt:lpstr>
      <vt:lpstr>Компасы</vt:lpstr>
      <vt:lpstr>Стрелка компаса и его действие</vt:lpstr>
      <vt:lpstr>Опыт 1.</vt:lpstr>
      <vt:lpstr>                        Опыт 2.</vt:lpstr>
      <vt:lpstr>                 Наблюдение 1.</vt:lpstr>
      <vt:lpstr>           Практическая работа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Уникальные свойства магнита </dc:title>
  <dc:creator>1111</dc:creator>
  <cp:lastModifiedBy>Александра</cp:lastModifiedBy>
  <cp:revision>44</cp:revision>
  <dcterms:created xsi:type="dcterms:W3CDTF">2015-01-20T13:14:38Z</dcterms:created>
  <dcterms:modified xsi:type="dcterms:W3CDTF">2017-01-05T17:11:39Z</dcterms:modified>
</cp:coreProperties>
</file>