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2" r:id="rId7"/>
    <p:sldId id="276" r:id="rId8"/>
    <p:sldId id="277" r:id="rId9"/>
    <p:sldId id="279" r:id="rId10"/>
    <p:sldId id="264" r:id="rId11"/>
    <p:sldId id="270" r:id="rId12"/>
    <p:sldId id="265" r:id="rId13"/>
    <p:sldId id="280" r:id="rId14"/>
    <p:sldId id="266" r:id="rId15"/>
    <p:sldId id="267" r:id="rId16"/>
    <p:sldId id="281" r:id="rId17"/>
    <p:sldId id="268" r:id="rId18"/>
    <p:sldId id="282" r:id="rId19"/>
    <p:sldId id="269" r:id="rId20"/>
    <p:sldId id="278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CC9A-B570-46D6-A426-9CEE587F0E2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3FD1A-EF7D-4112-BD2D-C5C8EADD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dirty="0" smtClean="0"/>
              <a:t>Второе сентября.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Русский язык – один из богатейших языков мира.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800" b="1" dirty="0" smtClean="0"/>
              <a:t>Русский язык богат в своём морфологическом и синтаксическом потенциале.</a:t>
            </a:r>
          </a:p>
          <a:p>
            <a:pPr>
              <a:buNone/>
            </a:pPr>
            <a:r>
              <a:rPr lang="ru-RU" dirty="0" smtClean="0"/>
              <a:t>(Т. е. одно явление, один признак или одно действие можно назвать разными частями речи и разными синтаксическими конструкциями : ученик, получивший пять – ученик, который получил пять)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помощи чего меняется значение слова?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Ход – выход, вход</a:t>
            </a:r>
          </a:p>
          <a:p>
            <a:r>
              <a:rPr lang="ru-RU" sz="4000" b="1" dirty="0" smtClean="0"/>
              <a:t>Кричать – закричать, прокричать</a:t>
            </a:r>
          </a:p>
          <a:p>
            <a:r>
              <a:rPr lang="ru-RU" sz="4000" b="1" dirty="0" smtClean="0"/>
              <a:t>Дом – домик, домище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 чём богатство языка?</a:t>
            </a:r>
            <a:endParaRPr lang="ru-RU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Русский язык богат в своём морфемном и словообразовательном потенциале.</a:t>
            </a:r>
          </a:p>
          <a:p>
            <a:pPr>
              <a:buNone/>
            </a:pPr>
            <a:r>
              <a:rPr lang="ru-RU" dirty="0" smtClean="0"/>
              <a:t>(При помощи различных морфем можно образовывать новые слова: ключ - ключик)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помощи чего мы слышим гром в стихотворении С. Маршака?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smtClean="0"/>
              <a:t>небу </a:t>
            </a:r>
            <a:r>
              <a:rPr lang="ru-RU" dirty="0" err="1" smtClean="0"/>
              <a:t>голубому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Проехал грохот </a:t>
            </a:r>
            <a:r>
              <a:rPr lang="ru-RU" dirty="0" smtClean="0"/>
              <a:t>грома…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 чём богатство языка?</a:t>
            </a:r>
            <a:endParaRPr lang="ru-RU" sz="3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/>
              <a:t>Русский язык богат в своём фонемном потенциале.</a:t>
            </a:r>
          </a:p>
          <a:p>
            <a:pPr>
              <a:buNone/>
            </a:pPr>
            <a:r>
              <a:rPr lang="ru-RU" dirty="0" smtClean="0"/>
              <a:t>(При помощи различных звуков можно передавать чувства, настроения, картины)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по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 чём состоит богатство русского языка?</a:t>
            </a:r>
            <a:endParaRPr lang="ru-RU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dirty="0" smtClean="0"/>
              <a:t>Вывод по уроку.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r>
              <a:rPr lang="ru-RU" b="1" dirty="0" smtClean="0"/>
              <a:t>Русский язык богат в свей разнообразной языковой системе, в фонемном, морфемном и словообразовательном, морфологическом, синтаксическом, лексическом , стилистическом потенциале, в разнообразии изобразительно – выразительных средств.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новым учебником и научиться им пользоваться.</a:t>
            </a:r>
          </a:p>
          <a:p>
            <a:r>
              <a:rPr lang="ru-RU" dirty="0" smtClean="0"/>
              <a:t>Выяснить, в чём состоит богатство русского языка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Отрабатывать навыки составления устного сочинения –рассуждения.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Объясните фразеологизмы и </a:t>
            </a:r>
            <a:r>
              <a:rPr lang="ru-RU" dirty="0" smtClean="0"/>
              <a:t>пословицы и докажите, что русский язык богат.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r>
              <a:rPr lang="ru-RU" dirty="0" smtClean="0"/>
              <a:t>Язык до Киева доведёт.</a:t>
            </a:r>
          </a:p>
          <a:p>
            <a:r>
              <a:rPr lang="ru-RU" dirty="0" smtClean="0"/>
              <a:t>Мал язык, да всем телом владеет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 пройми врага копьем, пройми добрым русским языком.</a:t>
            </a:r>
            <a:endParaRPr lang="ru-RU" dirty="0" smtClean="0"/>
          </a:p>
          <a:p>
            <a:r>
              <a:rPr lang="ru-RU" dirty="0" smtClean="0"/>
              <a:t>Русский язык поит и кормит, и спину порет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устное сочинение-рассуждение на тему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 РУССКИЙ </a:t>
            </a:r>
            <a:r>
              <a:rPr lang="ru-RU" dirty="0" smtClean="0"/>
              <a:t>ЯЗЫК ЯВЛЯЕТСЯ ОДНИМ ИЗ БОГАТЕЙШИХ ЯЗЫКОВ </a:t>
            </a:r>
            <a:r>
              <a:rPr lang="ru-RU" dirty="0" smtClean="0"/>
              <a:t>МИРА</a:t>
            </a:r>
            <a:r>
              <a:rPr lang="ru-RU" smtClean="0"/>
              <a:t>» (используя </a:t>
            </a:r>
            <a:r>
              <a:rPr lang="ru-RU" dirty="0" smtClean="0"/>
              <a:t>выводы </a:t>
            </a:r>
            <a:r>
              <a:rPr lang="ru-RU" dirty="0" smtClean="0"/>
              <a:t>в тетради и «Теорию» стр.9 – 10)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Продолжите синонимический ряд.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Сказать, произнести…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Красивый, прекрасный…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Исправьте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b="1" i="1" dirty="0" smtClean="0"/>
              <a:t>Из окна открывался красивый вид. Красивая лужайка начиналась прямо у дома.  Красивые чёрные лебеди плавали в пруду, красиво изгибая свои длинные тонкие шеи. Красота да и только!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В чём богатство языка?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Русский язык богат в своём лексическом потенциале.</a:t>
            </a:r>
          </a:p>
          <a:p>
            <a:pPr>
              <a:buNone/>
            </a:pPr>
            <a:r>
              <a:rPr lang="ru-RU" dirty="0" smtClean="0"/>
              <a:t>(Т. е. одно явление, один признак или одно действие можно назвать разными словами, учитывая оттенки значений: бежать – нестись сломя голову)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Замени словосочетание синонимичным без </a:t>
            </a:r>
            <a:r>
              <a:rPr lang="ru-RU" dirty="0" smtClean="0"/>
              <a:t>предлога (задание ОГЭ)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ru-RU" sz="4400" b="1" dirty="0" smtClean="0"/>
              <a:t>Книга для детей – </a:t>
            </a:r>
          </a:p>
          <a:p>
            <a:r>
              <a:rPr lang="ru-RU" sz="4400" b="1" dirty="0" smtClean="0"/>
              <a:t>Идти через лес – </a:t>
            </a:r>
          </a:p>
          <a:p>
            <a:r>
              <a:rPr lang="ru-RU" sz="4400" b="1" dirty="0" smtClean="0"/>
              <a:t>Учиться в течение всей жизни –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Замените синонимичным словосочетанием: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Тетрадь, лежащая на столе – </a:t>
            </a:r>
          </a:p>
          <a:p>
            <a:r>
              <a:rPr lang="ru-RU" sz="4400" b="1" dirty="0" smtClean="0"/>
              <a:t>Выполнив работу -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 чём богатство языка?</a:t>
            </a:r>
            <a:endParaRPr lang="ru-RU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402</Words>
  <Application>Microsoft Office PowerPoint</Application>
  <PresentationFormat>Экран (4:3)</PresentationFormat>
  <Paragraphs>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Второе сентября. Классная работа.</vt:lpstr>
      <vt:lpstr>Цели:</vt:lpstr>
      <vt:lpstr>Продолжите синонимический ряд.</vt:lpstr>
      <vt:lpstr>Исправьте ошибки</vt:lpstr>
      <vt:lpstr>Слайд 5</vt:lpstr>
      <vt:lpstr>Слайд 6</vt:lpstr>
      <vt:lpstr>Замени словосочетание синонимичным без предлога (задание ОГЭ)</vt:lpstr>
      <vt:lpstr>Замените синонимичным словосочетанием:</vt:lpstr>
      <vt:lpstr>Вывод</vt:lpstr>
      <vt:lpstr>Вывод</vt:lpstr>
      <vt:lpstr>Физминутка.</vt:lpstr>
      <vt:lpstr>При помощи чего меняется значение слова?</vt:lpstr>
      <vt:lpstr>Вывод</vt:lpstr>
      <vt:lpstr>Вывод</vt:lpstr>
      <vt:lpstr>При помощи чего мы слышим гром в стихотворении С. Маршака?</vt:lpstr>
      <vt:lpstr>Вывод</vt:lpstr>
      <vt:lpstr>Вывод</vt:lpstr>
      <vt:lpstr>Вывод по уроку</vt:lpstr>
      <vt:lpstr>Вывод по уроку. </vt:lpstr>
      <vt:lpstr>Объясните фразеологизмы и пословицы и докажите, что русский язык богат.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Второе сентября. Классная работа.</dc:title>
  <dc:creator>Светлана</dc:creator>
  <cp:lastModifiedBy>Светлана</cp:lastModifiedBy>
  <cp:revision>7</cp:revision>
  <dcterms:created xsi:type="dcterms:W3CDTF">2011-09-02T03:31:10Z</dcterms:created>
  <dcterms:modified xsi:type="dcterms:W3CDTF">2017-01-05T08:52:43Z</dcterms:modified>
</cp:coreProperties>
</file>