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внимания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D:\Саранда\работа2662\консультации\doshkolniki-i-domashnie-zhivotny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350616"/>
            <a:ext cx="2500330" cy="3038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42918"/>
            <a:ext cx="5111750" cy="56054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/>
              <a:t>Путешествие мышки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Возьмите лист бумаги и расчертите его на 12 одинаковых по размеру клеток. Пусть ребенок раскрасит эти клетки в разные цвета. Теперь отправим в путешествие воображаемую  мышку. Вы говорите ребенку: «сейчас мышка находится в красном квадрате». Теперь мы командуем: «Мышка, вверх!» В каком квадрате она оказалась? Правильно в зеленом. «Мышка, вправо!» - где она теперь?  В желтом». И т.д.  Дальше ребенок следит за передвижением мышки сам, а вы только подаете команды. Вдруг вы говорите «Мышка, стоп!». Ребенку нужно назвать, в каком квадрате она остановилась. Теперь поменяйтесь с малышом ролями, пусть он руководит мышкой, а вы следите за ее передвижением</a:t>
            </a:r>
            <a:r>
              <a:rPr lang="ru-RU" b="1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D:\Саранда\работа2662\консультации\my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3165360" cy="2519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4243390" cy="5748358"/>
          </a:xfrm>
        </p:spPr>
        <p:txBody>
          <a:bodyPr/>
          <a:lstStyle/>
          <a:p>
            <a:r>
              <a:rPr lang="ru-RU" sz="1800" b="1" i="1" dirty="0" smtClean="0"/>
              <a:t>Рыбалка</a:t>
            </a:r>
            <a:endParaRPr lang="ru-RU" sz="1800" dirty="0" smtClean="0"/>
          </a:p>
          <a:p>
            <a:r>
              <a:rPr lang="ru-RU" sz="1800" dirty="0" smtClean="0"/>
              <a:t>	Взрослый и малыш становятся друг против друга. Они сейчас – рыбаки. Один из рыбаков – ведущий. Он показывает движения и называет их: «Тянем сети, вынимаем рыбу, чиним сети, забрасываем удочку, гребем веслами ит.д.». Задача другого рыбака – точно повторить все движения. Когда малыш освоит игру, водящий начинает запутывать другого рыбака, говорит одно, а показывает совсем другое. Задача ребенка не сбиться и показать правильное движение.  Теперь поменяйтесь с ребенком ролями.</a:t>
            </a:r>
          </a:p>
          <a:p>
            <a:endParaRPr lang="ru-RU" dirty="0"/>
          </a:p>
        </p:txBody>
      </p:sp>
      <p:pic>
        <p:nvPicPr>
          <p:cNvPr id="4098" name="Picture 2" descr="D:\Саранда\работа2662\консультации\children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571744"/>
            <a:ext cx="3436618" cy="3436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42918"/>
            <a:ext cx="5111750" cy="560548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Ухо – нос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Объясните ребенку, что по команде «ухо» он должен взяться за ухо, по команде "нос" - за нос. Начинаем играть. Постепенно дополняя "части тела" и задания, например: закрыть левой рукой правый глаз. Вместе с малышом выполняйте движения по команде, но через некоторое время начинаете его запутывать, ошибаться. В задачу малыша входит не сбиться и делать все правильно. К игре можно привлечь всех членов семьи, будет еще веселее.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D:\Саранда\работа2662\консультации\otit-u-detej-simptomy-i-lechenie-e13434560729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187157" cy="2605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642918"/>
            <a:ext cx="4029076" cy="5605482"/>
          </a:xfrm>
        </p:spPr>
        <p:txBody>
          <a:bodyPr/>
          <a:lstStyle/>
          <a:p>
            <a:pPr algn="ctr"/>
            <a:r>
              <a:rPr lang="ru-RU" sz="2400" b="1" dirty="0" smtClean="0"/>
              <a:t>Отыскивание чисел по таблицам </a:t>
            </a:r>
            <a:r>
              <a:rPr lang="ru-RU" sz="2400" b="1" dirty="0" err="1" smtClean="0"/>
              <a:t>Шульте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	Эту методику применяют при обследовании детей, которые хорошо знают числа. Ребенок должен отыскать числа по порядку, показывая и называя их вслух.</a:t>
            </a:r>
          </a:p>
          <a:p>
            <a:endParaRPr lang="ru-RU" dirty="0"/>
          </a:p>
        </p:txBody>
      </p:sp>
      <p:pic>
        <p:nvPicPr>
          <p:cNvPr id="6146" name="Picture 2" descr="D:\Саранда\работа2662\консультации\374629_html_m35feaa6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85860"/>
            <a:ext cx="3390476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357166"/>
            <a:ext cx="5111750" cy="589123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Игра «Черный с белым не носи».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Эта игра, представляющая собой вариант старинной игры, рекомендуется для развития произвольного внимания. В ней участвуют двое – ребенок и взрослый, который контролирует выполнение правил игры.</a:t>
            </a:r>
          </a:p>
          <a:p>
            <a:pPr>
              <a:buNone/>
            </a:pPr>
            <a:r>
              <a:rPr lang="ru-RU" dirty="0" smtClean="0"/>
              <a:t>		Предложите ребенку поиграть в вопросы и ответы. Вы будете задавать вопросы, а он – отвечать. Ответы могут быть разными, нельзя только произносить одно запретное слово, например, называть белый цвет. Предупредите малыша, чтобы он был внимательным, так как вы постараетесь его подловить. Затем можно задавать вопросы, к примеру: «Был ли ты в поликлинике?», «Какого цвета халаты у врачей?» и т. п. Ребенок должен найти такую форму ответов, чтобы выполнить правила игры. Как только он ошибется и назовет запретное слово, происходит смена ролей. Выигрывает тот, кто сумеет ответить правильно на большее количество вопросов.</a:t>
            </a:r>
          </a:p>
          <a:p>
            <a:pPr>
              <a:buNone/>
            </a:pPr>
            <a:r>
              <a:rPr lang="ru-RU" dirty="0" smtClean="0"/>
              <a:t>		Сначала, чтобы помочь ребенку, можно дать ему карточку, раскрашенную запретным цветом. Когда у малыша есть такое вспомогательное средство, он гораздо лучше управляет своим вниманием. После нескольких вариантов игры (запретными могут быть разные цвета) ребенок может отказаться от карточки. Эту игру можно усложнить, вводя 2 запретных цвета или другие запретные слова, например </a:t>
            </a:r>
            <a:r>
              <a:rPr lang="ru-RU" i="1" dirty="0" smtClean="0"/>
              <a:t>да и нет.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D:\Саранда\работа2662\консультации\3859185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2933700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714356"/>
            <a:ext cx="2743200" cy="5534044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2800" b="1" dirty="0" smtClean="0"/>
              <a:t>Найди свое счастье</a:t>
            </a:r>
            <a:endParaRPr lang="ru-RU" sz="2800" dirty="0" smtClean="0"/>
          </a:p>
          <a:p>
            <a:r>
              <a:rPr lang="ru-RU" sz="2800" dirty="0" smtClean="0"/>
              <a:t>Найти два цветка с пятью лепестками.</a:t>
            </a:r>
          </a:p>
          <a:p>
            <a:endParaRPr lang="ru-RU" dirty="0"/>
          </a:p>
        </p:txBody>
      </p:sp>
      <p:pic>
        <p:nvPicPr>
          <p:cNvPr id="5" name="Содержимое 4" descr="2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25924" y="1571613"/>
            <a:ext cx="4418041" cy="35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71480"/>
            <a:ext cx="7386662" cy="567692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Упражнение на развитие концентрации внимания и его устойчивости.</a:t>
            </a:r>
            <a:endParaRPr lang="ru-RU" sz="1800" dirty="0" smtClean="0"/>
          </a:p>
          <a:p>
            <a:r>
              <a:rPr lang="ru-RU" sz="1800" dirty="0" smtClean="0"/>
              <a:t>	Предлагается детям, умеющим читать. На бланке напечатаны буквы в случайном порядке, в каждой строке примерно 30 букв. Ребенок внимательно просматривает каждую строку и пытается обнаружить среди случайных букв слова. Он должен отыскать эти слова и подчеркнуть их.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err="1" smtClean="0"/>
              <a:t>одыраметлакаиогуавтобусшыгмио</a:t>
            </a:r>
            <a:r>
              <a:rPr lang="ru-RU" sz="1800" dirty="0" smtClean="0"/>
              <a:t> (дыра, метла, автобус)</a:t>
            </a:r>
          </a:p>
          <a:p>
            <a:r>
              <a:rPr lang="ru-RU" sz="1800" dirty="0" err="1" smtClean="0"/>
              <a:t>отшмолрорввуранстралгпалканио</a:t>
            </a:r>
            <a:r>
              <a:rPr lang="ru-RU" sz="1800" dirty="0" smtClean="0"/>
              <a:t> (палка)</a:t>
            </a:r>
          </a:p>
          <a:p>
            <a:r>
              <a:rPr lang="ru-RU" sz="1800" dirty="0" err="1" smtClean="0"/>
              <a:t>квиаипшубаывакртьамамаоипсазш</a:t>
            </a:r>
            <a:r>
              <a:rPr lang="ru-RU" sz="1800" dirty="0" smtClean="0"/>
              <a:t> (шуба, мама)</a:t>
            </a:r>
          </a:p>
          <a:p>
            <a:r>
              <a:rPr lang="ru-RU" sz="1800" dirty="0" err="1" smtClean="0"/>
              <a:t>трпмдыммылойьмшцысорзщнтспржо</a:t>
            </a:r>
            <a:r>
              <a:rPr lang="ru-RU" sz="1800" dirty="0" smtClean="0"/>
              <a:t> (дым, мыло, сор)</a:t>
            </a:r>
          </a:p>
          <a:p>
            <a:r>
              <a:rPr lang="ru-RU" sz="1800" dirty="0" err="1" smtClean="0"/>
              <a:t>фпитзмкунцзниакотелмартпомячв</a:t>
            </a:r>
            <a:r>
              <a:rPr lang="ru-RU" sz="1800" dirty="0" smtClean="0"/>
              <a:t> (котел, март, мяч)</a:t>
            </a:r>
          </a:p>
          <a:p>
            <a:r>
              <a:rPr lang="ru-RU" sz="1800" dirty="0" smtClean="0"/>
              <a:t> </a:t>
            </a:r>
          </a:p>
          <a:p>
            <a:r>
              <a:rPr lang="ru-RU" sz="1800" dirty="0" smtClean="0"/>
              <a:t>	Показатель успешности – число найденных правильных слов и скорость выполнения задания. Буквы и слова между ними можно набрать на компьютере или написать от руки.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Найди отличия.</a:t>
            </a:r>
            <a:endParaRPr lang="ru-RU" sz="2800" dirty="0" smtClean="0"/>
          </a:p>
          <a:p>
            <a:r>
              <a:rPr lang="ru-RU" sz="2800" dirty="0" smtClean="0"/>
              <a:t>	Сравни картинки между собой и назови отличия.</a:t>
            </a:r>
          </a:p>
          <a:p>
            <a:endParaRPr lang="ru-RU" sz="2800" dirty="0"/>
          </a:p>
        </p:txBody>
      </p:sp>
      <p:pic>
        <p:nvPicPr>
          <p:cNvPr id="8194" name="Picture 2" descr="D:\Саранда\работа2662\консультации\najdi-otlichij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571612"/>
            <a:ext cx="440811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71480"/>
            <a:ext cx="4672018" cy="5676920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Поиск сокровищ</a:t>
            </a:r>
            <a:endParaRPr lang="ru-RU" sz="1800" dirty="0" smtClean="0"/>
          </a:p>
          <a:p>
            <a:r>
              <a:rPr lang="ru-RU" sz="1800" dirty="0" smtClean="0"/>
              <a:t>	Разместите небольшие сюрпризы в укромном месте в комнате или во дворе, а для ребенка приготовьте карты-подсказки на листочках бумаги.  Карты-подсказки это простые, понятные ребенку рисунки, которые обозначают разные места  в комнате или во дворе. Например: стул, диван, скамейка и т.д.  Первую подсказку даете ребенку в руки, он отыскивает по ней вторую подсказку, потом третью. Игра продолжается, пока подсказки не доведут малыша до «сокровища». Будьте готовы к тому, что, сыграв в эту игру один раз, ребенок будет требовать повторять ее постоянно.</a:t>
            </a:r>
          </a:p>
          <a:p>
            <a:endParaRPr lang="ru-RU" dirty="0"/>
          </a:p>
        </p:txBody>
      </p:sp>
      <p:pic>
        <p:nvPicPr>
          <p:cNvPr id="9218" name="Picture 2" descr="D:\Саранда\работа2662\консультации\deti-doshkolni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44552" y="3571875"/>
            <a:ext cx="3142247" cy="2092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3957638" cy="5748358"/>
          </a:xfrm>
        </p:spPr>
        <p:txBody>
          <a:bodyPr/>
          <a:lstStyle/>
          <a:p>
            <a:pPr algn="ctr"/>
            <a:r>
              <a:rPr lang="ru-RU" sz="1800" b="1" i="1" dirty="0" smtClean="0"/>
              <a:t>Лабиринты.</a:t>
            </a:r>
            <a:endParaRPr lang="ru-RU" sz="1800" dirty="0" smtClean="0"/>
          </a:p>
          <a:p>
            <a:r>
              <a:rPr lang="ru-RU" sz="1800" dirty="0" smtClean="0"/>
              <a:t>	Ребенку показывают картинку, спрашивают: “Кто нарисован? Что она (они) делают?” Объясняют, что такое лабиринт. Читают стихотворение или рассказывают какую-нибудь историю или сказку, а потом просят, например, помочь девочке найти домик, в котором живёт её бабушка.</a:t>
            </a:r>
          </a:p>
          <a:p>
            <a:r>
              <a:rPr lang="ru-RU" sz="1800" dirty="0" smtClean="0"/>
              <a:t>	Сначала предлагают ребенку проследить линию глазами, если он не справляется с заданием, ему предлагается проследить линию с помощью указки. Далее от простого варианта переходят к более сложному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0242" name="Picture 2" descr="D:\Саранда\работа2662\консультации\labyrinth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72264" y="928670"/>
            <a:ext cx="1838325" cy="2257425"/>
          </a:xfrm>
          <a:prstGeom prst="rect">
            <a:avLst/>
          </a:prstGeom>
          <a:noFill/>
        </p:spPr>
      </p:pic>
      <p:pic>
        <p:nvPicPr>
          <p:cNvPr id="10243" name="Picture 3" descr="D:\Саранда\работа2662\консультации\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643314"/>
            <a:ext cx="3048000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Внимание </a:t>
            </a:r>
            <a:r>
              <a:rPr lang="ru-RU" dirty="0" smtClean="0"/>
              <a:t>- это важнейшее качество, которое характеризует процесс выбора нужной информации и отбрасывания лишней. </a:t>
            </a:r>
          </a:p>
          <a:p>
            <a:pPr>
              <a:buNone/>
            </a:pPr>
            <a:r>
              <a:rPr lang="ru-RU" dirty="0" smtClean="0"/>
              <a:t>		В человеческий мозг ежесекундно поступают огромное количество сигналов из внешнего мира. Если бы не существовало внимания (являющегося своеобразным фильтром), то мозг не смог бы избежать перегрузки. </a:t>
            </a:r>
            <a:endParaRPr lang="ru-RU" dirty="0"/>
          </a:p>
        </p:txBody>
      </p:sp>
      <p:pic>
        <p:nvPicPr>
          <p:cNvPr id="17410" name="Picture 2" descr="D:\Саранда\работа2662\консультации\420198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857628"/>
            <a:ext cx="2927531" cy="165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3814762" cy="574835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Собери бусы.</a:t>
            </a:r>
            <a:endParaRPr lang="ru-RU" dirty="0" smtClean="0"/>
          </a:p>
          <a:p>
            <a:r>
              <a:rPr lang="ru-RU" dirty="0" smtClean="0"/>
              <a:t>	Ребёнку показывают рисунок с изображением бус, в зависимости от того, что изображено на картинке, ребёнку дают задание, например: “Какие бусинки нанизаны неправильно? Найди продолжение бус”. Задание можно сопровождать стихами, например:</a:t>
            </a:r>
          </a:p>
          <a:p>
            <a:pPr algn="ctr"/>
            <a:r>
              <a:rPr lang="ru-RU" dirty="0" smtClean="0"/>
              <a:t>Бусы на пол полетели, </a:t>
            </a:r>
            <a:br>
              <a:rPr lang="ru-RU" dirty="0" smtClean="0"/>
            </a:br>
            <a:r>
              <a:rPr lang="ru-RU" dirty="0" smtClean="0"/>
              <a:t>Весело </a:t>
            </a:r>
            <a:br>
              <a:rPr lang="ru-RU" dirty="0" smtClean="0"/>
            </a:br>
            <a:r>
              <a:rPr lang="ru-RU" dirty="0" smtClean="0"/>
              <a:t>Затарахтели:</a:t>
            </a:r>
            <a:br>
              <a:rPr lang="ru-RU" dirty="0" smtClean="0"/>
            </a:br>
            <a:r>
              <a:rPr lang="ru-RU" dirty="0" smtClean="0"/>
              <a:t>Две – </a:t>
            </a:r>
            <a:br>
              <a:rPr lang="ru-RU" dirty="0" smtClean="0"/>
            </a:br>
            <a:r>
              <a:rPr lang="ru-RU" dirty="0" smtClean="0"/>
              <a:t>Кот Васька закатил, </a:t>
            </a:r>
            <a:br>
              <a:rPr lang="ru-RU" dirty="0" smtClean="0"/>
            </a:br>
            <a:r>
              <a:rPr lang="ru-RU" dirty="0" smtClean="0"/>
              <a:t>Восемь бусин потеряли, </a:t>
            </a:r>
            <a:br>
              <a:rPr lang="ru-RU" dirty="0" smtClean="0"/>
            </a:br>
            <a:r>
              <a:rPr lang="ru-RU" dirty="0" smtClean="0"/>
              <a:t>Двадцать под столом собрали, </a:t>
            </a:r>
            <a:br>
              <a:rPr lang="ru-RU" dirty="0" smtClean="0"/>
            </a:br>
            <a:r>
              <a:rPr lang="ru-RU" dirty="0" smtClean="0"/>
              <a:t>А одну –</a:t>
            </a:r>
            <a:br>
              <a:rPr lang="ru-RU" dirty="0" smtClean="0"/>
            </a:br>
            <a:r>
              <a:rPr lang="ru-RU" dirty="0" smtClean="0"/>
              <a:t>Я проглотил.</a:t>
            </a:r>
          </a:p>
          <a:p>
            <a:pPr algn="ctr"/>
            <a:r>
              <a:rPr lang="ru-RU" dirty="0" err="1" smtClean="0"/>
              <a:t>Р.Сеф</a:t>
            </a:r>
            <a:r>
              <a:rPr lang="ru-RU" dirty="0" smtClean="0"/>
              <a:t>. Бусы.</a:t>
            </a:r>
          </a:p>
          <a:p>
            <a:endParaRPr lang="ru-RU" dirty="0"/>
          </a:p>
        </p:txBody>
      </p:sp>
      <p:pic>
        <p:nvPicPr>
          <p:cNvPr id="11266" name="Picture 2" descr="D:\Саранда\работа2662\консультации\11fc0ad02c1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73674" y="1285861"/>
            <a:ext cx="2727349" cy="3533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428604"/>
            <a:ext cx="4957770" cy="581979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Рисуем по клеточкам</a:t>
            </a:r>
            <a:endParaRPr lang="ru-RU" sz="2000" dirty="0" smtClean="0"/>
          </a:p>
          <a:p>
            <a:r>
              <a:rPr lang="ru-RU" sz="2000" dirty="0" smtClean="0"/>
              <a:t>	Сначала найдите интересные, но не слишком большие и сложные узоры, которые можно нарисовать по клеточкам (зверюшек, человечков, разных предметов). Усадите ребенка за стол, дайте ему листок бумаги в клетку и карандаш. На листочке заранее поставьте исходную точку. Теперь скажите ребенку: «Я буду говорить тебе, в какую сторону провести линию и на сколько клеточек. Поставь карандаш в исходную точку и проведи линию на две клетки вниз, на одну вправо и т.д. Если не будешь отвлекаться, то в конце у тебя получится интересный рисунок». Когда рисунок будет готов, его надо раскрасить.</a:t>
            </a:r>
          </a:p>
          <a:p>
            <a:endParaRPr lang="ru-RU" dirty="0"/>
          </a:p>
        </p:txBody>
      </p:sp>
      <p:pic>
        <p:nvPicPr>
          <p:cNvPr id="12290" name="Picture 2" descr="D:\Саранда\работа2662\консультации\r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571612"/>
            <a:ext cx="2901946" cy="2422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642918"/>
            <a:ext cx="5100646" cy="5605482"/>
          </a:xfrm>
        </p:spPr>
        <p:txBody>
          <a:bodyPr/>
          <a:lstStyle/>
          <a:p>
            <a:r>
              <a:rPr lang="ru-RU" sz="2400" b="1" i="1" dirty="0" smtClean="0"/>
              <a:t>Числа</a:t>
            </a:r>
            <a:endParaRPr lang="ru-RU" sz="2400" dirty="0" smtClean="0"/>
          </a:p>
          <a:p>
            <a:r>
              <a:rPr lang="ru-RU" sz="2400" b="1" i="1" dirty="0" smtClean="0"/>
              <a:t>	</a:t>
            </a:r>
            <a:r>
              <a:rPr lang="ru-RU" sz="2400" dirty="0" smtClean="0"/>
              <a:t>Вы называете числа от одного до десяти, а ребенок повторяет их за вами. Но в этой игре есть условие: все числа можно повторять, кроме одного, например, когда малыш слышит «пять», вслух его не произносит, а хлопает  один раз в ладоши. Для ребенка постарше условия можно усложнить. Например, на «три» хлопает в ладоши, а на «семь» нужно просто помолчать.</a:t>
            </a:r>
          </a:p>
          <a:p>
            <a:endParaRPr lang="ru-RU" dirty="0"/>
          </a:p>
        </p:txBody>
      </p:sp>
      <p:pic>
        <p:nvPicPr>
          <p:cNvPr id="13314" name="Picture 2" descr="D:\Саранда\работа2662\консультации\preschool-scrapbook-200X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76934" y="1714488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4529142" cy="5748358"/>
          </a:xfrm>
        </p:spPr>
        <p:txBody>
          <a:bodyPr/>
          <a:lstStyle/>
          <a:p>
            <a:r>
              <a:rPr lang="ru-RU" sz="2000" b="1" i="1" dirty="0" smtClean="0"/>
              <a:t>Ладошки</a:t>
            </a:r>
            <a:endParaRPr lang="ru-RU" sz="2000" dirty="0" smtClean="0"/>
          </a:p>
          <a:p>
            <a:r>
              <a:rPr lang="ru-RU" sz="2000" dirty="0" smtClean="0"/>
              <a:t>	Сядьте рядом с ребенком, руки сожмите в кулаки.  Вы будете командовать, какую руку сжать в кулак, а какую разжать. Например: левую открыть, правую открыть, левую закрыть, обе открыть, обе закрыть, правую открыть и т.д. Темп подачи команд постепенно увеличивайте.  В начале игры выполняйте движения вместе с ребенком, а потом только даете указания. Если ребенок не успевает,  уменьшите темп заданий.</a:t>
            </a:r>
          </a:p>
          <a:p>
            <a:endParaRPr lang="ru-RU" dirty="0"/>
          </a:p>
        </p:txBody>
      </p:sp>
      <p:pic>
        <p:nvPicPr>
          <p:cNvPr id="14338" name="Picture 2" descr="D:\Саранда\работа2662\консультации\d351deee68b74ba34cbc960149326196_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95860" y="1285860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428604"/>
            <a:ext cx="4886332" cy="5819796"/>
          </a:xfrm>
        </p:spPr>
        <p:txBody>
          <a:bodyPr/>
          <a:lstStyle/>
          <a:p>
            <a:r>
              <a:rPr lang="ru-RU" sz="2000" b="1" i="1" dirty="0" smtClean="0"/>
              <a:t>Где чей домик?</a:t>
            </a:r>
            <a:endParaRPr lang="ru-RU" sz="2000" dirty="0" smtClean="0"/>
          </a:p>
          <a:p>
            <a:r>
              <a:rPr lang="ru-RU" sz="2000" dirty="0" smtClean="0"/>
              <a:t>	Игра для развития устойчивости детского внимания. На рисунке изображено 5-7 разных животных, соединенных запутанными линиями с таким же количеством домиков. Предложите ребенку определить, кто в какой домик спешит. Для этого ему нужно будет следовать по линии взглядом. Если такое задание пока еще сложно для ребенка в силу возраста, он может воспользоваться карандашом. По мере того, как происходит развитие внимания, карандаш нужно будет отложить в сторону. </a:t>
            </a:r>
          </a:p>
          <a:p>
            <a:endParaRPr lang="ru-RU" dirty="0"/>
          </a:p>
        </p:txBody>
      </p:sp>
      <p:pic>
        <p:nvPicPr>
          <p:cNvPr id="15362" name="Picture 2" descr="D:\Саранда\работа2662\консультации\Image6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643050"/>
            <a:ext cx="2931414" cy="2052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Что еще способствует развитию внимания…</a:t>
            </a:r>
            <a:endParaRPr lang="ru-RU" dirty="0" smtClean="0"/>
          </a:p>
          <a:p>
            <a:r>
              <a:rPr lang="ru-RU" dirty="0" smtClean="0"/>
              <a:t>Правильное питание. Ежедневное меню стимулирует развитие внимания, если оно рационально и сбалансировано, а приемы пищи – часты и не слишком обильны. В рационе должны преобладать фрукты, овощи, крупы, сыры, орехи, бобовые, мясо птицы и жирная рыба. В зимний период ребенку необходимы поливитамины.</a:t>
            </a:r>
          </a:p>
          <a:p>
            <a:r>
              <a:rPr lang="ru-RU" dirty="0" smtClean="0"/>
              <a:t>Оптимальный режим дня. Правильная организация режима дня является важным условием, обеспечивающим развитие внимания и повышение успеваемости ребенка. Дозированную умственную активность следует чередовать с часами отдыха и полноценного сна. Особое время необходимо уделять физическим нагрузкам.</a:t>
            </a:r>
          </a:p>
          <a:p>
            <a:r>
              <a:rPr lang="ru-RU" dirty="0" smtClean="0"/>
              <a:t>Настольные игры и </a:t>
            </a:r>
            <a:r>
              <a:rPr lang="ru-RU" dirty="0" err="1" smtClean="0"/>
              <a:t>пазлы</a:t>
            </a:r>
            <a:r>
              <a:rPr lang="ru-RU" dirty="0" smtClean="0"/>
              <a:t>. Хорошим способом, стимулирующим развитие внимания у детей, является игра в лото с изображениями мультипликационных персонажей, животных, фруктов, овощей и т. п., а также собирание </a:t>
            </a:r>
            <a:r>
              <a:rPr lang="ru-RU" dirty="0" err="1" smtClean="0"/>
              <a:t>пазлов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Внимание необходимо детям в процессе познания мира, позволяя им сосредоточиться на определенных объектах. Эта и другие особенности психики помогают из потока информации, которую дети непрерывно получают извне, выделить наиболее интересную и значимую для них. Природа внимания состоит в том, что выбранный объект имеет доминирующее значение, в то время как воздействие остальных раздражителей тормозится. Поэтому увлеченные дети часто не замечают того, что происходит вокруг.</a:t>
            </a:r>
            <a:endParaRPr lang="ru-RU" dirty="0"/>
          </a:p>
        </p:txBody>
      </p:sp>
      <p:pic>
        <p:nvPicPr>
          <p:cNvPr id="19458" name="Picture 2" descr="D:\Саранда\работа2662\консультации\6c9e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857760"/>
            <a:ext cx="2357434" cy="1571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Внимание ребенка в начале дошкольного возраста отражает его интерес к окружающим предметам и выполняемым с ними действиям. Ребенок сосредоточен только до тех пор, пока интерес не угаснет. Появление нового предмета тотчас же вызывает переключение внимания на него. Поэтому дети редко длительное время занимаются одним и тем же делом.</a:t>
            </a:r>
            <a:endParaRPr lang="ru-RU" dirty="0"/>
          </a:p>
        </p:txBody>
      </p:sp>
      <p:pic>
        <p:nvPicPr>
          <p:cNvPr id="18434" name="Picture 2" descr="D:\Саранда\работа2662\консультации\deti-igray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643314"/>
            <a:ext cx="2266865" cy="2068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На протяжении дошкольного возраста в связи с усложнением деятельности детей и их передвижением в общем умственном развитии внимание приобретает большие сосредоточенность и устойчивость.</a:t>
            </a:r>
            <a:endParaRPr lang="ru-RU" dirty="0"/>
          </a:p>
        </p:txBody>
      </p:sp>
      <p:pic>
        <p:nvPicPr>
          <p:cNvPr id="20482" name="Picture 2" descr="D:\Саранда\работа2662\консультации\0547fd3a5eac6b0d7145fcd71d20c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71942"/>
            <a:ext cx="2716219" cy="1638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Так, если младшие дошкольники могут играть в одну и ту же игру 30-50 мин, то к пяти-шести годам длительность игры возрастает до двух часов. Это объясняется тем, что в игре шестилеток отражаются более сложные действия и взаимоотношения людей и интерес к ней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поддерживается </a:t>
            </a:r>
            <a:r>
              <a:rPr lang="ru-RU" dirty="0" smtClean="0"/>
              <a:t>постоянным введением новых ситуаций. Возрастает устойчивость внимания детей и при рассматривании картинок, слушании рассказов и сказок. Так, длительность рассматривания картинки увеличивается к концу дошкольного возраста примерно в два раза; ребенок шести лет лучше осознает картинку, чем младший дошкольник, выделяет в ней больше интересных для себя сторон и деталей.</a:t>
            </a:r>
            <a:endParaRPr lang="ru-RU" dirty="0"/>
          </a:p>
        </p:txBody>
      </p:sp>
      <p:pic>
        <p:nvPicPr>
          <p:cNvPr id="21506" name="Picture 2" descr="D:\Саранда\работа2662\консультации\DSC_8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357826"/>
            <a:ext cx="1238242" cy="1238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Основное изменение внимания в дошкольном возрасте состоит в том, что дети впервые начинают управлять своим вниманием, сознательно направлять его на определенные предметы, явления, удерживаться на них, используя для этого некоторые средства.</a:t>
            </a:r>
            <a:endParaRPr lang="ru-RU" dirty="0"/>
          </a:p>
        </p:txBody>
      </p:sp>
      <p:pic>
        <p:nvPicPr>
          <p:cNvPr id="22530" name="Picture 2" descr="D:\Саранда\работа2662\консультации\36476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643314"/>
            <a:ext cx="3398261" cy="2257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71480"/>
            <a:ext cx="4029076" cy="5676920"/>
          </a:xfrm>
        </p:spPr>
        <p:txBody>
          <a:bodyPr/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Кто наблюдательнее?</a:t>
            </a:r>
            <a:endParaRPr lang="ru-RU" sz="2400" dirty="0" smtClean="0"/>
          </a:p>
          <a:p>
            <a:r>
              <a:rPr lang="ru-RU" sz="2400" dirty="0" smtClean="0"/>
              <a:t>Посмотреть на какой-либо предмет, запомнить его, отвернуться и подробно описать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D:\Саранда\работа2662\консультации\332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8526" y="1928802"/>
            <a:ext cx="375304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785794"/>
            <a:ext cx="5111750" cy="546260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Разные звуки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Вместе с ребенком запишите на диктофон или телефон разные звуки, например звук льющейся из крана воды, кашель дедушки, работающей кофемолки, скрип двери и многое другое. Пусть ребенок даст послушать эту запись папе или бабушке и проверит, насколько точно они определят источники звуков. Потом сами запишите звуки и дайте отгадать ребенку.</a:t>
            </a:r>
          </a:p>
          <a:p>
            <a:endParaRPr lang="ru-RU" dirty="0"/>
          </a:p>
        </p:txBody>
      </p:sp>
      <p:pic>
        <p:nvPicPr>
          <p:cNvPr id="2050" name="Picture 2" descr="D:\Саранда\работа2662\консультации\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2171700" cy="210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92</Words>
  <PresentationFormat>Экран (4:3)</PresentationFormat>
  <Paragraphs>65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Развитие внимания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внимания детей дошкольного возраста</dc:title>
  <dc:creator>фауст</dc:creator>
  <cp:lastModifiedBy>фауст</cp:lastModifiedBy>
  <cp:revision>23</cp:revision>
  <dcterms:created xsi:type="dcterms:W3CDTF">2013-03-17T11:15:09Z</dcterms:created>
  <dcterms:modified xsi:type="dcterms:W3CDTF">2013-04-02T14:40:00Z</dcterms:modified>
</cp:coreProperties>
</file>