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091219-BC6D-437C-9517-254478B08987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C77EFA-5E10-4F02-8465-B85832DFA8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482453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Вода живительная стихия. Царь-вода.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Требования  к плакату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4042792" cy="283691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Плакат должен быть ярким, привлекательным, чтобы хорошо выделяться среди другой информации.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savok.name/uploads/kalend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3528392" cy="50211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Спасибо </a:t>
            </a:r>
            <a:r>
              <a:rPr lang="ru-RU" sz="7200" smtClean="0"/>
              <a:t>за урок!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481138"/>
            <a:ext cx="8046155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06090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Китеж - град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6866" name="Picture 2" descr="http://img11.nnm.me/1/6/d/3/b/660e31494574df4d87e019631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6096000" cy="4762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9552" y="5949280"/>
            <a:ext cx="8352928" cy="578882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Шкатулка "Сказание о граде Китеже». Н.Н.Денисов 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Всемирный день воды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4869160"/>
            <a:ext cx="7787208" cy="14730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22 марта во многих странах мира отмечается Всемирный день водных ресурсов или Всемирный день воды.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22 марта Водоканалы России отмечают Всемирный день воды - Карта питьевой воды - источники и родники России, анализ качества и о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628800"/>
            <a:ext cx="5813813" cy="30924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Проблема загрязнения воды в России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003232" cy="14687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Проблема загрязнения водоемов и нехватки питьевой воды даже в России одна из самых актуальных.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http://www.spb.org.ru/SPARE/draw/draw28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996952"/>
            <a:ext cx="4608512" cy="32663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Плакат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085184"/>
            <a:ext cx="8352928" cy="1584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Плакат – один из видов графического искусства, главное назначение которого – реклама, информация, агитация, призыв.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old.roscomsys.ru/images/content_images_2009/2012/12/1_mesto_plak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196752"/>
            <a:ext cx="5328592" cy="3742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Цель плакатов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229200"/>
            <a:ext cx="8712968" cy="136815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Цель плакатов – обратить внимание многих людей на какие – либо проблемы, призвать к решению этих проблем.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neposedu.ru/wp-content/uploads/2012/10/P1150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5197177" cy="38074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2" descr="http://www.cawater-info.net/all_about_water/wp-content/uploads/2011/09/Water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0728"/>
            <a:ext cx="2966250" cy="42274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7288" cy="850106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Образцы плакатов об охране воды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http://goskatalog.ru/data/items/00000001000000/000000100000/1000020000/70008000/nashim_vodoemam___chistuyu_vodu_plakat_1982734/71792_foto1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3604619" cy="48245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2" descr="http://goskatalog.ru/data/items/00000001000000/000000100000/1000020000/00001000/voda___zhizn_plakat_1982665/61922_foto1_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40768"/>
            <a:ext cx="3344050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Образцы плакатов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img-fotki.yandex.ru/get/18/semper-scifi.36/0_be82_39283189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4042420" cy="28943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Picture 2" descr="http://pvarypaevo.ucoz.ru/_nw/2/33256927.jpg"/>
          <p:cNvPicPr>
            <a:picLocks noChangeAspect="1" noChangeArrowheads="1"/>
          </p:cNvPicPr>
          <p:nvPr/>
        </p:nvPicPr>
        <p:blipFill>
          <a:blip r:embed="rId4" cstate="print"/>
          <a:srcRect t="5930" r="6841" b="3644"/>
          <a:stretch>
            <a:fillRect/>
          </a:stretch>
        </p:blipFill>
        <p:spPr bwMode="auto">
          <a:xfrm rot="5400000">
            <a:off x="3984845" y="2215956"/>
            <a:ext cx="4846719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2" descr="http://penza-gorod.ru/download/doc2_text_155_6277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293096"/>
            <a:ext cx="2990850" cy="214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126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Вода живительная стихия. Царь-вода.</vt:lpstr>
      <vt:lpstr>Слайд 2</vt:lpstr>
      <vt:lpstr>Китеж - град</vt:lpstr>
      <vt:lpstr>Всемирный день воды</vt:lpstr>
      <vt:lpstr>Проблема загрязнения воды в России</vt:lpstr>
      <vt:lpstr>Плакат</vt:lpstr>
      <vt:lpstr>Цель плакатов</vt:lpstr>
      <vt:lpstr>Образцы плакатов об охране воды</vt:lpstr>
      <vt:lpstr>Образцы плакатов</vt:lpstr>
      <vt:lpstr>Требования  к плакату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живительная стихия. Царь-вода.</dc:title>
  <dc:creator>Сашенька</dc:creator>
  <cp:lastModifiedBy>Сашенька</cp:lastModifiedBy>
  <cp:revision>4</cp:revision>
  <dcterms:created xsi:type="dcterms:W3CDTF">2016-03-21T14:38:02Z</dcterms:created>
  <dcterms:modified xsi:type="dcterms:W3CDTF">2016-03-21T15:11:07Z</dcterms:modified>
</cp:coreProperties>
</file>