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2" r:id="rId5"/>
    <p:sldId id="260" r:id="rId6"/>
    <p:sldId id="263" r:id="rId7"/>
    <p:sldId id="259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980ABE4E-A698-42B4-8AC6-8A791F478CD1}" type="datetimeFigureOut">
              <a:rPr lang="ru-RU"/>
              <a:pPr>
                <a:defRPr/>
              </a:pPr>
              <a:t>06.01.2017</a:t>
            </a:fld>
            <a:endParaRPr lang="ru-RU"/>
          </a:p>
        </p:txBody>
      </p:sp>
      <p:sp>
        <p:nvSpPr>
          <p:cNvPr id="11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5561D-80AD-4E49-86E5-3792F6DF51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F66C3-9034-4D45-848F-697EE0D371E5}" type="datetimeFigureOut">
              <a:rPr lang="ru-RU"/>
              <a:pPr>
                <a:defRPr/>
              </a:pPr>
              <a:t>06.01.2017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CDCBD-8D3A-4F5F-8F42-DFE993316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Равнобедренный треугольник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FCB5E-708C-409D-940C-0EF7131DDA02}" type="datetimeFigureOut">
              <a:rPr lang="ru-RU"/>
              <a:pPr>
                <a:defRPr/>
              </a:pPr>
              <a:t>06.01.2017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8A944-9709-4BA3-BDE2-180845D8BB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AD59A-6C78-49DB-A465-AD62D6219283}" type="datetimeFigureOut">
              <a:rPr lang="ru-RU"/>
              <a:pPr>
                <a:defRPr/>
              </a:pPr>
              <a:t>06.01.2017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79A88-9FEC-4048-A86A-5477E00CB3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CF1D-1E31-454F-BFE8-C5E24F1E9849}" type="datetimeFigureOut">
              <a:rPr lang="ru-RU"/>
              <a:pPr>
                <a:defRPr/>
              </a:pPr>
              <a:t>06.01.2017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A5446-11DB-42B3-9EC8-268079C8C1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01809-A0B4-477D-B9DF-A18D14491364}" type="datetimeFigureOut">
              <a:rPr lang="ru-RU"/>
              <a:pPr>
                <a:defRPr/>
              </a:pPr>
              <a:t>06.01.2017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7B886-64AE-499A-B970-B33D00A432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70251-7894-4369-9149-5069408C22EC}" type="datetimeFigureOut">
              <a:rPr lang="ru-RU"/>
              <a:pPr>
                <a:defRPr/>
              </a:pPr>
              <a:t>06.01.2017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D7DCE-58A7-427C-9CA0-8BB453FAC8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13C65-2035-4787-9446-78E0D859C4F4}" type="datetimeFigureOut">
              <a:rPr lang="ru-RU"/>
              <a:pPr>
                <a:defRPr/>
              </a:pPr>
              <a:t>06.01.2017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E5CAF-2687-4BBA-BFF0-54177B48EE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Равнобедренный треугольник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7685E-D402-49FD-B3DB-090264537BFA}" type="datetimeFigureOut">
              <a:rPr lang="ru-RU"/>
              <a:pPr>
                <a:defRPr/>
              </a:pPr>
              <a:t>06.01.2017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340D1-76DC-49F9-9907-1EB60047A7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Равнобедренный треугольник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4C0B4-8255-4C97-859D-6B330CDC6E76}" type="datetimeFigureOut">
              <a:rPr lang="ru-RU"/>
              <a:pPr>
                <a:defRPr/>
              </a:pPr>
              <a:t>06.01.2017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7AB39-1B24-4195-956B-6E5D4BC81F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EB57F-2446-4719-BEAC-00448A352699}" type="datetimeFigureOut">
              <a:rPr lang="ru-RU"/>
              <a:pPr>
                <a:defRPr/>
              </a:pPr>
              <a:t>06.01.2017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D5ACF-7AC3-4309-A676-652FC4DF44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8C42982-6813-4D43-AA4B-50821D85B78F}" type="datetimeFigureOut">
              <a:rPr lang="ru-RU"/>
              <a:pPr>
                <a:defRPr/>
              </a:pPr>
              <a:t>06.01.2017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9571F81-9BFA-4EAC-B158-89CE6C83C2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3" r:id="rId2"/>
    <p:sldLayoutId id="2147483738" r:id="rId3"/>
    <p:sldLayoutId id="2147483734" r:id="rId4"/>
    <p:sldLayoutId id="2147483735" r:id="rId5"/>
    <p:sldLayoutId id="2147483739" r:id="rId6"/>
    <p:sldLayoutId id="2147483740" r:id="rId7"/>
    <p:sldLayoutId id="2147483741" r:id="rId8"/>
    <p:sldLayoutId id="2147483742" r:id="rId9"/>
    <p:sldLayoutId id="2147483736" r:id="rId10"/>
    <p:sldLayoutId id="21474837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CE116B"/>
        </a:buClr>
        <a:buSzPct val="70000"/>
        <a:buFont typeface="Wingdings" pitchFamily="2" charset="2"/>
        <a:buChar char="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12.gif"/><Relationship Id="rId7" Type="http://schemas.openxmlformats.org/officeDocument/2006/relationships/image" Target="../media/image16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gif"/><Relationship Id="rId3" Type="http://schemas.openxmlformats.org/officeDocument/2006/relationships/image" Target="../media/image32.gif"/><Relationship Id="rId7" Type="http://schemas.openxmlformats.org/officeDocument/2006/relationships/image" Target="../media/image36.pn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gif"/><Relationship Id="rId5" Type="http://schemas.openxmlformats.org/officeDocument/2006/relationships/image" Target="../media/image34.png"/><Relationship Id="rId4" Type="http://schemas.openxmlformats.org/officeDocument/2006/relationships/image" Target="../media/image33.gif"/><Relationship Id="rId9" Type="http://schemas.openxmlformats.org/officeDocument/2006/relationships/image" Target="../media/image3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allpaper.zoda.ru/" TargetMode="External"/><Relationship Id="rId2" Type="http://schemas.openxmlformats.org/officeDocument/2006/relationships/hyperlink" Target="http://www.gifpark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>
          <a:xfrm>
            <a:off x="1219200" y="3714750"/>
            <a:ext cx="6858000" cy="1162050"/>
          </a:xfrm>
        </p:spPr>
        <p:txBody>
          <a:bodyPr/>
          <a:lstStyle/>
          <a:p>
            <a:pPr eaLnBrk="1" hangingPunct="1"/>
            <a:r>
              <a:rPr lang="ru-RU" smtClean="0"/>
              <a:t>«Эти забавные животные!»</a:t>
            </a:r>
            <a:br>
              <a:rPr lang="ru-RU" smtClean="0"/>
            </a:br>
            <a:r>
              <a:rPr lang="ru-RU" i="1" smtClean="0"/>
              <a:t>урок – соревнование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Boldina</a:t>
            </a:r>
            <a:r>
              <a:rPr lang="en-US" dirty="0" smtClean="0"/>
              <a:t> </a:t>
            </a:r>
            <a:r>
              <a:rPr lang="en-US" dirty="0" err="1" smtClean="0"/>
              <a:t>Evgeniya</a:t>
            </a:r>
            <a:endParaRPr lang="en-US" dirty="0"/>
          </a:p>
          <a:p>
            <a:r>
              <a:rPr lang="en-US" dirty="0"/>
              <a:t>School 1076</a:t>
            </a:r>
            <a:r>
              <a:rPr lang="ru-RU" dirty="0"/>
              <a:t>,</a:t>
            </a:r>
            <a:r>
              <a:rPr lang="en-US" dirty="0"/>
              <a:t>Moscow</a:t>
            </a:r>
            <a:r>
              <a:rPr lang="ru-RU" dirty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dirty="0"/>
          </a:p>
        </p:txBody>
      </p:sp>
      <p:pic>
        <p:nvPicPr>
          <p:cNvPr id="9220" name="Picture 2" descr="C:\Documents and Settings\Admin\Мои документы\Мои рисунки\животные\000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3143250"/>
            <a:ext cx="1143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Веселые вагончики.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r>
              <a:rPr lang="en-US" smtClean="0"/>
              <a:t> </a:t>
            </a:r>
            <a:endParaRPr lang="ru-RU" b="1" smtClean="0"/>
          </a:p>
          <a:p>
            <a:pPr eaLnBrk="1" hangingPunct="1"/>
            <a:r>
              <a:rPr lang="en-US" smtClean="0"/>
              <a:t>                             </a:t>
            </a:r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714750" y="1714500"/>
            <a:ext cx="142875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Cats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71688" y="1714500"/>
            <a:ext cx="157162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can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14938" y="1714500"/>
            <a:ext cx="157162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run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71688" y="3357563"/>
            <a:ext cx="157162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has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14750" y="3357563"/>
            <a:ext cx="157162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long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57813" y="3357563"/>
            <a:ext cx="157162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Ben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929188" y="4214813"/>
            <a:ext cx="157162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572250" y="4214813"/>
            <a:ext cx="157162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pen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000875" y="3357563"/>
            <a:ext cx="157162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red</a:t>
            </a:r>
            <a:endParaRPr lang="ru-RU" dirty="0"/>
          </a:p>
        </p:txBody>
      </p:sp>
      <p:pic>
        <p:nvPicPr>
          <p:cNvPr id="10253" name="Рисунок 12" descr="arg-newtrain-sm[1]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214438"/>
            <a:ext cx="17621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4" name="Рисунок 13" descr="arg-newtrain-sm[1]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857500"/>
            <a:ext cx="17621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5" name="Рисунок 14" descr="arg-newtrain-sm[1]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4786313"/>
            <a:ext cx="17621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3714750" y="5286375"/>
            <a:ext cx="157162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can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071688" y="5286375"/>
            <a:ext cx="157162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sing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357813" y="5286375"/>
            <a:ext cx="157162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and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000875" y="5286375"/>
            <a:ext cx="157162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Ann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000875" y="6000750"/>
            <a:ext cx="157162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swim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Расскажи о …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endParaRPr lang="ru-RU" b="1" smtClean="0"/>
          </a:p>
          <a:p>
            <a:pPr eaLnBrk="1" hangingPunct="1"/>
            <a:r>
              <a:rPr lang="en-US" smtClean="0"/>
              <a:t>He is Ben. He is 10.  He has a        and a       . 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His       can                  and             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His        can               and                 .</a:t>
            </a:r>
            <a:endParaRPr lang="ru-RU" b="1" smtClean="0"/>
          </a:p>
          <a:p>
            <a:pPr eaLnBrk="1" hangingPunct="1"/>
            <a:endParaRPr lang="ru-RU" smtClean="0"/>
          </a:p>
        </p:txBody>
      </p:sp>
      <p:pic>
        <p:nvPicPr>
          <p:cNvPr id="11268" name="Рисунок 3" descr="baby20[1]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13" y="0"/>
            <a:ext cx="120808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Рисунок 4" descr="cat114[1]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1500188"/>
            <a:ext cx="4476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Рисунок 5" descr="anipuppy[1]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88" y="1500188"/>
            <a:ext cx="574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Рисунок 6" descr="cat184[1]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38" y="1357313"/>
            <a:ext cx="17049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Рисунок 7" descr="CAT34[1]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2214563"/>
            <a:ext cx="9525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Рисунок 8" descr="cat114[1]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2500313"/>
            <a:ext cx="4476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Рисунок 9" descr="anipuppy[1]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75" y="3429000"/>
            <a:ext cx="574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Рисунок 10" descr="h61[1]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71750" y="3429000"/>
            <a:ext cx="11906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Рисунок 11" descr="h41[1]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29125" y="3357563"/>
            <a:ext cx="13573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Расскажи о …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endParaRPr lang="ru-RU" b="1" smtClean="0"/>
          </a:p>
          <a:p>
            <a:pPr eaLnBrk="1" hangingPunct="1"/>
            <a:r>
              <a:rPr lang="en-US" smtClean="0"/>
              <a:t>She is Ann. She is 7.  She has a          and a       . 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Her          can                  and             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Her         can               and                 .</a:t>
            </a:r>
            <a:endParaRPr lang="ru-RU" b="1" smtClean="0"/>
          </a:p>
          <a:p>
            <a:pPr eaLnBrk="1" hangingPunct="1"/>
            <a:endParaRPr lang="ru-RU" smtClean="0"/>
          </a:p>
        </p:txBody>
      </p:sp>
      <p:pic>
        <p:nvPicPr>
          <p:cNvPr id="12292" name="Содержимое 3" descr="SakuraMoving1[1]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0"/>
            <a:ext cx="1214437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13" descr="315[1]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1428750"/>
            <a:ext cx="91916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14" descr="315[1]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2428875"/>
            <a:ext cx="841375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Рисунок 15" descr="Chicken_11[1]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1428750"/>
            <a:ext cx="1071563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Рисунок 16" descr="Chicken_11[1]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3286125"/>
            <a:ext cx="1071563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Рисунок 17" descr="Chicken_24[1]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88" y="3214688"/>
            <a:ext cx="82073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Рисунок 18" descr="chicken_1[1]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29125" y="3214688"/>
            <a:ext cx="963613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Рисунок 19" descr="314[1]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0375" y="2286000"/>
            <a:ext cx="928688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Рисунок 20" descr="ani-duck_in_pond[1]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29188" y="2428875"/>
            <a:ext cx="928687" cy="77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Ben has …                        Ben hasn’t …</a:t>
            </a:r>
            <a:endParaRPr lang="ru-RU" smtClean="0"/>
          </a:p>
        </p:txBody>
      </p:sp>
      <p:pic>
        <p:nvPicPr>
          <p:cNvPr id="13315" name="Содержимое 3" descr="baby20[1]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75" y="214313"/>
            <a:ext cx="952500" cy="1352550"/>
          </a:xfrm>
        </p:spPr>
      </p:pic>
      <p:pic>
        <p:nvPicPr>
          <p:cNvPr id="13316" name="Рисунок 7" descr="20_malutki_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42991">
            <a:off x="425450" y="1414463"/>
            <a:ext cx="20288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9" descr="01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817313">
            <a:off x="1019175" y="2949575"/>
            <a:ext cx="219075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Рисунок 10" descr="009p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1230">
            <a:off x="1616075" y="4662488"/>
            <a:ext cx="21907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Рисунок 11" descr="024l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1260519">
            <a:off x="3089275" y="1566863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Рисунок 12" descr="023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829366">
            <a:off x="6294438" y="1431925"/>
            <a:ext cx="200025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Рисунок 13" descr="48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985114">
            <a:off x="5072063" y="2786063"/>
            <a:ext cx="275272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Рисунок 14" descr="image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-882018">
            <a:off x="4827588" y="4562475"/>
            <a:ext cx="2408237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Ann has …                             Ann hasn’t …</a:t>
            </a:r>
            <a:endParaRPr lang="ru-RU" dirty="0"/>
          </a:p>
        </p:txBody>
      </p:sp>
      <p:pic>
        <p:nvPicPr>
          <p:cNvPr id="14339" name="Содержимое 3" descr="SakuraMoving1[1]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50" y="0"/>
            <a:ext cx="1214438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Содержимое 4" descr="2042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 rot="20969470">
            <a:off x="785813" y="1357313"/>
            <a:ext cx="1420812" cy="2144712"/>
          </a:xfrm>
        </p:spPr>
      </p:pic>
      <p:pic>
        <p:nvPicPr>
          <p:cNvPr id="14341" name="Рисунок 5" descr="003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38746">
            <a:off x="5929313" y="1571625"/>
            <a:ext cx="1928812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6" descr="009e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622974">
            <a:off x="714375" y="3857625"/>
            <a:ext cx="1714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Рисунок 7" descr="006p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765447">
            <a:off x="5857875" y="3286125"/>
            <a:ext cx="200025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Рисунок 8" descr="vetton_ru_241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9000" y="2357438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Рисунок 9" descr="9157[1]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00375" y="4714875"/>
            <a:ext cx="2357438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Небылицы в лицах. </a:t>
            </a:r>
          </a:p>
        </p:txBody>
      </p:sp>
      <p:sp>
        <p:nvSpPr>
          <p:cNvPr id="15363" name="Содержимое 6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endParaRPr lang="ru-RU" b="1" smtClean="0"/>
          </a:p>
          <a:p>
            <a:pPr eaLnBrk="1" hangingPunct="1"/>
            <a:endParaRPr lang="ru-RU" smtClean="0"/>
          </a:p>
        </p:txBody>
      </p:sp>
      <p:pic>
        <p:nvPicPr>
          <p:cNvPr id="15364" name="Рисунок 7" descr="ani-rabbit_math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143000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8" descr="rabit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63" y="1285875"/>
            <a:ext cx="128587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9" descr="e33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13" y="2928938"/>
            <a:ext cx="8667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Рисунок 11" descr="e2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" y="2928938"/>
            <a:ext cx="1214437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Рисунок 12" descr="Bears12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43813" y="4643438"/>
            <a:ext cx="8763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Рисунок 13" descr="Bears_15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75" y="4572000"/>
            <a:ext cx="831850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3000375" y="1428750"/>
            <a:ext cx="500063" cy="5000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3714750" y="1428750"/>
            <a:ext cx="571500" cy="50006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4500563" y="1428750"/>
            <a:ext cx="571500" cy="500063"/>
          </a:xfrm>
          <a:prstGeom prst="triangl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928938" y="2286000"/>
            <a:ext cx="500062" cy="5000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3643313" y="2286000"/>
            <a:ext cx="571500" cy="50006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214938" y="2286000"/>
            <a:ext cx="571500" cy="500063"/>
          </a:xfrm>
          <a:prstGeom prst="triangl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357688" y="2357438"/>
            <a:ext cx="785812" cy="42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not</a:t>
            </a: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5286375" y="1857375"/>
            <a:ext cx="46038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929313" y="2714625"/>
            <a:ext cx="46037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379" name="Рисунок 24" descr="mousanm2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86063" y="5000625"/>
            <a:ext cx="7556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0" name="Рисунок 30" descr="Mouse32.gif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643438" y="5286375"/>
            <a:ext cx="14859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Опиши животное. </a:t>
            </a:r>
          </a:p>
        </p:txBody>
      </p:sp>
      <p:pic>
        <p:nvPicPr>
          <p:cNvPr id="16387" name="Содержимое 9" descr="240-102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1285875"/>
            <a:ext cx="3136900" cy="2352675"/>
          </a:xfrm>
        </p:spPr>
      </p:pic>
      <p:sp>
        <p:nvSpPr>
          <p:cNvPr id="4" name="Прямоугольник 3"/>
          <p:cNvSpPr/>
          <p:nvPr/>
        </p:nvSpPr>
        <p:spPr>
          <a:xfrm>
            <a:off x="285750" y="3857625"/>
            <a:ext cx="642938" cy="5715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000125" y="3786188"/>
            <a:ext cx="642938" cy="642937"/>
          </a:xfrm>
          <a:prstGeom prst="triangl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57375" y="3857625"/>
            <a:ext cx="642938" cy="5715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1143000" y="4357688"/>
            <a:ext cx="357188" cy="15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2643188" y="4357688"/>
            <a:ext cx="71437" cy="7143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393" name="Рисунок 10" descr="331-102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1928813"/>
            <a:ext cx="3071813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Рисунок 12" descr="z00006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75" y="3857625"/>
            <a:ext cx="300037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Рисунок 13" descr="023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88" y="1285875"/>
            <a:ext cx="2667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357188" y="4714875"/>
            <a:ext cx="642937" cy="5715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1071563" y="4643438"/>
            <a:ext cx="642937" cy="642937"/>
          </a:xfrm>
          <a:prstGeom prst="triangl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1214438" y="5214938"/>
            <a:ext cx="357187" cy="15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2643188" y="4714875"/>
            <a:ext cx="642937" cy="5715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357563" y="5214938"/>
            <a:ext cx="71437" cy="7143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857375" y="4929188"/>
            <a:ext cx="642938" cy="3571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not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Использованная литература и </a:t>
            </a:r>
            <a:r>
              <a:rPr lang="en-US" b="1" dirty="0" smtClean="0"/>
              <a:t>web-</a:t>
            </a:r>
            <a:r>
              <a:rPr lang="ru-RU" b="1" dirty="0" smtClean="0"/>
              <a:t>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>
            <a:normAutofit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u="sng" dirty="0" smtClean="0">
                <a:solidFill>
                  <a:srgbClr val="002060"/>
                </a:solidFill>
                <a:hlinkClick r:id="rId2"/>
              </a:rPr>
              <a:t>http://www.gifpark.ru/</a:t>
            </a:r>
            <a:endParaRPr lang="ru-RU" dirty="0" smtClean="0">
              <a:solidFill>
                <a:srgbClr val="002060"/>
              </a:solidFill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u="sng" dirty="0" smtClean="0">
                <a:solidFill>
                  <a:srgbClr val="002060"/>
                </a:solidFill>
                <a:hlinkClick r:id="rId3"/>
              </a:rPr>
              <a:t>http://wallpaper.zoda.ru/</a:t>
            </a:r>
            <a:endParaRPr lang="ru-RU" dirty="0" smtClean="0">
              <a:solidFill>
                <a:srgbClr val="00206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2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177</TotalTime>
  <Words>116</Words>
  <Application>Microsoft Office PowerPoint</Application>
  <PresentationFormat>Экран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Начальная</vt:lpstr>
      <vt:lpstr>«Эти забавные животные!» урок – соревнование</vt:lpstr>
      <vt:lpstr>Веселые вагончики.</vt:lpstr>
      <vt:lpstr>Расскажи о …</vt:lpstr>
      <vt:lpstr>Расскажи о …</vt:lpstr>
      <vt:lpstr>Ben has …                        Ben hasn’t …</vt:lpstr>
      <vt:lpstr>Ann has …                             Ann hasn’t …</vt:lpstr>
      <vt:lpstr>Небылицы в лицах. </vt:lpstr>
      <vt:lpstr>Опиши животное. </vt:lpstr>
      <vt:lpstr>Использованная литература и web-ресурсы: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boldina</cp:lastModifiedBy>
  <cp:revision>21</cp:revision>
  <dcterms:created xsi:type="dcterms:W3CDTF">2009-03-09T16:28:50Z</dcterms:created>
  <dcterms:modified xsi:type="dcterms:W3CDTF">2017-01-06T14:10:48Z</dcterms:modified>
</cp:coreProperties>
</file>