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50A6"/>
    <a:srgbClr val="DDDDDD"/>
    <a:srgbClr val="5374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548" autoAdjust="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40D0-2929-43C1-BEEC-888AC1211663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D848-1006-462B-B077-499AD66A1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40D0-2929-43C1-BEEC-888AC1211663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D848-1006-462B-B077-499AD66A1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40D0-2929-43C1-BEEC-888AC1211663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D848-1006-462B-B077-499AD66A1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40D0-2929-43C1-BEEC-888AC1211663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D848-1006-462B-B077-499AD66A1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40D0-2929-43C1-BEEC-888AC1211663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D848-1006-462B-B077-499AD66A1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40D0-2929-43C1-BEEC-888AC1211663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D848-1006-462B-B077-499AD66A1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40D0-2929-43C1-BEEC-888AC1211663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D848-1006-462B-B077-499AD66A1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40D0-2929-43C1-BEEC-888AC1211663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D848-1006-462B-B077-499AD66A1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40D0-2929-43C1-BEEC-888AC1211663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D848-1006-462B-B077-499AD66A1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40D0-2929-43C1-BEEC-888AC1211663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D848-1006-462B-B077-499AD66A1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40D0-2929-43C1-BEEC-888AC1211663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D848-1006-462B-B077-499AD66A1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840D0-2929-43C1-BEEC-888AC1211663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8D848-1006-462B-B077-499AD66A1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785794"/>
            <a:ext cx="7572428" cy="5214974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l"/>
            <a:r>
              <a:rPr lang="ru-RU" dirty="0" smtClean="0"/>
              <a:t>                 </a:t>
            </a:r>
            <a:r>
              <a:rPr lang="ru-RU" sz="3200" dirty="0" smtClean="0"/>
              <a:t>Игровая программа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sz="5400" b="1" dirty="0" smtClean="0">
                <a:ln w="1905"/>
                <a:solidFill>
                  <a:srgbClr val="C00000"/>
                </a:solidFill>
              </a:rPr>
              <a:t>«Пока мамы нет дома»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700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Подготовили </a:t>
            </a:r>
            <a:br>
              <a:rPr lang="ru-RU" sz="2700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700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Осипова В.Ю.</a:t>
            </a:r>
            <a:br>
              <a:rPr lang="ru-RU" sz="2700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700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Дергаусова Н.Г.</a:t>
            </a:r>
            <a:endParaRPr lang="ru-RU" sz="2700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7" name="Содержимое 6" descr="1250073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785786" y="357166"/>
            <a:ext cx="7572428" cy="3929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Пока</a:t>
            </a:r>
            <a:r>
              <a:rPr kumimoji="0" lang="ru-RU" sz="4400" b="1" i="0" u="none" strike="noStrike" kern="1200" cap="none" spc="0" normalizeH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мамы нет дома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(игровая программа)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judi-7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14346" y="0"/>
            <a:ext cx="964413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rgbClr val="AA50A6"/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Игра </a:t>
            </a:r>
            <a:br>
              <a:rPr lang="ru-RU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rgbClr val="AA50A6"/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rgbClr val="AA50A6"/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«Проворные носильщики»</a:t>
            </a:r>
            <a:endParaRPr lang="ru-RU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rgbClr val="AA50A6"/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maxresdefaul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28660" y="0"/>
            <a:ext cx="957266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LdJ9O7LJK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3929090"/>
          </a:xfrm>
        </p:spPr>
        <p:txBody>
          <a:bodyPr>
            <a:normAutofit/>
          </a:bodyPr>
          <a:lstStyle/>
          <a:p>
            <a:pPr algn="l"/>
            <a:r>
              <a:rPr lang="ru-RU" sz="6700" dirty="0"/>
              <a:t> </a:t>
            </a:r>
            <a:r>
              <a:rPr lang="ru-RU" sz="6700" dirty="0" smtClean="0"/>
              <a:t>               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Мама – 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это самое дорогое,  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что у нас есть…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21a723299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21334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u1fe19056-4da7f983-68fb01b4.jpg-x76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Пантомима  «Что умеет мама?»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00x600_fae2040e8977e6bea0a89185a1c0e53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4857784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  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</a:t>
            </a: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Конкурс</a:t>
            </a:r>
            <a:b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«Отгадай-ка!»</a:t>
            </a:r>
            <a:b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.jpe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9254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Pictures\картинки\8 марта\115236_1280_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6" name="Содержимое 5" descr="fl8ydR28yXo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57356" y="1500174"/>
            <a:ext cx="3537900" cy="44497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7222" y="5000636"/>
            <a:ext cx="7800972" cy="185736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 w="10541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«Секреты юной хозяйки»</a:t>
            </a:r>
            <a:endParaRPr lang="ru-RU" sz="4800" b="1" dirty="0">
              <a:ln w="10541" cmpd="sng">
                <a:noFill/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Pictures\картинки\8 марта\lovely-flowers-wallpaper-hd-1600x1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Конкурс «Мама только что ушла»</a:t>
            </a:r>
            <a:endParaRPr lang="ru-RU" b="1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Содержимое 4" descr="playing_dress_up_lipstick_cat_hats_handbags_1920x1200_hd-wallpaper-177877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2910" y="1571612"/>
            <a:ext cx="7883877" cy="523891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Наталья\Pictures\картинки\8 марта\free-wallpaper-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229600" cy="2571768"/>
          </a:xfrm>
        </p:spPr>
        <p:txBody>
          <a:bodyPr>
            <a:normAutofit/>
          </a:bodyPr>
          <a:lstStyle/>
          <a:p>
            <a:pPr algn="l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rgbClr val="DDDDDD"/>
                  </a:glow>
                  <a:reflection blurRad="12700" stA="28000" endPos="45000" dist="1000" dir="5400000" sy="-100000" algn="bl" rotWithShape="0"/>
                </a:effectLst>
              </a:rPr>
              <a:t>      Игра  «Десять шагов –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rgbClr val="DDDDDD"/>
                  </a:glow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rgbClr val="DDDDDD"/>
                  </a:glow>
                  <a:reflection blurRad="12700" stA="28000" endPos="45000" dist="1000" dir="5400000" sy="-100000" algn="bl" rotWithShape="0"/>
                </a:effectLst>
              </a:rPr>
              <a:t>                десять имён»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rgbClr val="DDDDDD"/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</TotalTime>
  <Words>41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               Игровая программа    «Пока мамы нет дома»   Подготовили  Осипова В.Ю. Дергаусова Н.Г.</vt:lpstr>
      <vt:lpstr>                 Мама –                         это самое дорогое,                              что у нас есть…</vt:lpstr>
      <vt:lpstr>Слайд 3</vt:lpstr>
      <vt:lpstr>Пантомима  «Что умеет мама?»</vt:lpstr>
      <vt:lpstr>             Конкурс «Отгадай-ка!»  </vt:lpstr>
      <vt:lpstr>Слайд 6</vt:lpstr>
      <vt:lpstr>Конкурс «Секреты юной хозяйки»</vt:lpstr>
      <vt:lpstr>Конкурс «Мама только что ушла»</vt:lpstr>
      <vt:lpstr>      Игра  «Десять шагов –                 десять имён»</vt:lpstr>
      <vt:lpstr>Игра  «Проворные носильщики»</vt:lpstr>
      <vt:lpstr>Слайд 11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Вера</cp:lastModifiedBy>
  <cp:revision>15</cp:revision>
  <dcterms:created xsi:type="dcterms:W3CDTF">2016-02-27T21:30:58Z</dcterms:created>
  <dcterms:modified xsi:type="dcterms:W3CDTF">2017-01-05T20:21:19Z</dcterms:modified>
</cp:coreProperties>
</file>