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6" r:id="rId4"/>
    <p:sldId id="259" r:id="rId5"/>
    <p:sldId id="260" r:id="rId6"/>
    <p:sldId id="265" r:id="rId7"/>
    <p:sldId id="262" r:id="rId8"/>
    <p:sldId id="264" r:id="rId9"/>
    <p:sldId id="263" r:id="rId10"/>
    <p:sldId id="25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ownloads\madagaskar_-_I_like_to_movit-movit_(iPlayer.fm)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MADAGASCAR\I%20Like%20To%20Move%20It%20(Original%20Video)%20%20Madagascar%20HD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MADAGASCAR\madagaskar_-_I_like_to_movit-movit_(iPlayer.fm)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Merry-Madagascar-Tit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7526757" cy="5904656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k9MkMo5chCnaQ8cYoFvww43U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404664"/>
            <a:ext cx="8199542" cy="6126163"/>
          </a:xfrm>
        </p:spPr>
      </p:pic>
      <p:pic>
        <p:nvPicPr>
          <p:cNvPr id="6" name="madagaskar_-_I_like_to_movit-movit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RJ_jgbXw3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8083872" cy="6048672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zhdestvenskiy-madagaska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619268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1214041_18126035b4mad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352928" cy="5817666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dagascar-disneyscreencaps.com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127534" cy="6264696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04664"/>
            <a:ext cx="8229600" cy="6048672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ei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7797234" cy="6408712"/>
          </a:xfrm>
          <a:solidFill>
            <a:schemeClr val="accent3"/>
          </a:solidFill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 Like To Move It (Original Video)  Madagascar H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24544" y="-747464"/>
            <a:ext cx="10272464" cy="760546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9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496944" cy="6414195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0x720-AeQ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836712"/>
            <a:ext cx="8136904" cy="5505475"/>
          </a:xfrm>
        </p:spPr>
      </p:pic>
      <p:pic>
        <p:nvPicPr>
          <p:cNvPr id="5" name="madagaskar_-_I_like_to_movit-movit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1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1</cp:lastModifiedBy>
  <cp:revision>7</cp:revision>
  <dcterms:created xsi:type="dcterms:W3CDTF">2016-11-30T15:01:04Z</dcterms:created>
  <dcterms:modified xsi:type="dcterms:W3CDTF">2016-12-01T09:21:07Z</dcterms:modified>
</cp:coreProperties>
</file>