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3" r:id="rId9"/>
    <p:sldId id="267" r:id="rId10"/>
    <p:sldId id="26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941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869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186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16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08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21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96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742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264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46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40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E0A24-8D54-4F19-9C9D-E270E7FA5F4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FDF9B-F4E3-42F5-A5E1-6087E7E55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701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shynshylla-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4" t="5479" r="15982"/>
          <a:stretch/>
        </p:blipFill>
        <p:spPr bwMode="auto">
          <a:xfrm>
            <a:off x="1619672" y="260648"/>
            <a:ext cx="5725551" cy="461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3884" y="4735304"/>
            <a:ext cx="864859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5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Шиншилла</a:t>
            </a:r>
            <a:endParaRPr lang="ru-RU" sz="115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167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816867" y="5157192"/>
            <a:ext cx="936104" cy="108012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7812360" y="404664"/>
            <a:ext cx="936104" cy="108012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812360" y="2924944"/>
            <a:ext cx="936104" cy="10801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67027"/>
            <a:ext cx="644420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понравился урок, 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понял и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запомнил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ыло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интересно, но не все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понятно. </a:t>
            </a:r>
          </a:p>
          <a:p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скучно, я не запомнил ничего.</a:t>
            </a:r>
          </a:p>
        </p:txBody>
      </p:sp>
    </p:spTree>
    <p:extLst>
      <p:ext uri="{BB962C8B-B14F-4D97-AF65-F5344CB8AC3E}">
        <p14:creationId xmlns:p14="http://schemas.microsoft.com/office/powerpoint/2010/main" val="307926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\Desktop\shynshylla-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4" t="5479" r="15982"/>
          <a:stretch/>
        </p:blipFill>
        <p:spPr bwMode="auto">
          <a:xfrm>
            <a:off x="213048" y="2564904"/>
            <a:ext cx="5106451" cy="411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-27384"/>
            <a:ext cx="7056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задание: р/т упр. 104</a:t>
            </a:r>
            <a:endParaRPr lang="ru-RU" sz="6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Овальная выноска 5"/>
          <p:cNvSpPr/>
          <p:nvPr/>
        </p:nvSpPr>
        <p:spPr>
          <a:xfrm rot="2617495">
            <a:off x="5265991" y="1655656"/>
            <a:ext cx="3212941" cy="3528392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2897068"/>
            <a:ext cx="345638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Удачи!</a:t>
            </a:r>
            <a:endParaRPr lang="ru-RU" sz="6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561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\Desktop\structure-clipart-Anonymous_metal_c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72816"/>
            <a:ext cx="6323857" cy="499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93864"/>
            <a:ext cx="84604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Шиншилла сбежала из клетки.</a:t>
            </a:r>
            <a:endParaRPr lang="ru-RU" sz="6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Дом\Desktop\56fd9a9b45e38d8492c995f70fb5c9f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00" b="90600" l="5000" r="96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43"/>
          <a:stretch/>
        </p:blipFill>
        <p:spPr bwMode="auto">
          <a:xfrm>
            <a:off x="-267262" y="4797152"/>
            <a:ext cx="311107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92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Дом\Desktop\news_big_670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6348"/>
          <a:stretch/>
        </p:blipFill>
        <p:spPr bwMode="auto">
          <a:xfrm>
            <a:off x="-3184" y="1659945"/>
            <a:ext cx="9111688" cy="515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824" y="880844"/>
            <a:ext cx="176798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Где?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188640"/>
            <a:ext cx="289649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Когда?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22414" y="1196752"/>
            <a:ext cx="231018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effectLst/>
              </a:rPr>
              <a:t>Куда?</a:t>
            </a:r>
            <a:endParaRPr lang="ru-RU" sz="6600" b="1" cap="none" spc="0" dirty="0">
              <a:ln>
                <a:solidFill>
                  <a:sysClr val="windowText" lastClr="000000"/>
                </a:solidFill>
              </a:ln>
              <a:solidFill>
                <a:schemeClr val="accent3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4581128"/>
            <a:ext cx="290291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Откуда?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348880"/>
            <a:ext cx="17313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Как?</a:t>
            </a:r>
            <a:endParaRPr lang="ru-RU" sz="6000" b="1" cap="none" spc="0" dirty="0">
              <a:ln>
                <a:solidFill>
                  <a:sysClr val="windowText" lastClr="0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114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Дом\Desktop\20375991-instrukciya-partner-351-benzopil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1" t="2197" r="3575" b="50000"/>
          <a:stretch/>
        </p:blipFill>
        <p:spPr bwMode="auto">
          <a:xfrm>
            <a:off x="101352" y="44624"/>
            <a:ext cx="9007152" cy="4418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Дом\Desktop\20375991-instrukciya-partner-351-benzopil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1" t="81683" r="3851" b="3942"/>
          <a:stretch/>
        </p:blipFill>
        <p:spPr bwMode="auto">
          <a:xfrm>
            <a:off x="611560" y="5085184"/>
            <a:ext cx="8442176" cy="132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8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460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Шиншилла сбежала.</a:t>
            </a:r>
            <a:endParaRPr lang="ru-RU" sz="6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850048"/>
            <a:ext cx="8460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Шиншилла сбежала из клетки.</a:t>
            </a:r>
            <a:endParaRPr lang="ru-RU" sz="6000" b="1" i="1" dirty="0">
              <a:ln w="12700">
                <a:solidFill>
                  <a:srgbClr val="00B05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3068" y="4154304"/>
            <a:ext cx="8460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Шиншилла сбежала из клетки вчера.</a:t>
            </a:r>
            <a:endParaRPr lang="ru-RU" sz="6000" b="1" i="1" dirty="0">
              <a:ln w="12700">
                <a:solidFill>
                  <a:srgbClr val="FFC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299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40080"/>
            <a:ext cx="85689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B050"/>
                  </a:solidFill>
                </a:ln>
              </a:rPr>
              <a:t>Второстепенные члены предложения </a:t>
            </a:r>
            <a:r>
              <a:rPr lang="ru-RU" sz="4400" b="1" dirty="0">
                <a:ln>
                  <a:solidFill>
                    <a:srgbClr val="00B050"/>
                  </a:solidFill>
                </a:ln>
              </a:rPr>
              <a:t>служат </a:t>
            </a:r>
            <a:r>
              <a:rPr lang="ru-RU" sz="4400" dirty="0" smtClean="0">
                <a:ln>
                  <a:solidFill>
                    <a:srgbClr val="00B050"/>
                  </a:solidFill>
                </a:ln>
              </a:rPr>
              <a:t/>
            </a:r>
            <a:br>
              <a:rPr lang="ru-RU" sz="4400" dirty="0" smtClean="0">
                <a:ln>
                  <a:solidFill>
                    <a:srgbClr val="00B050"/>
                  </a:solidFill>
                </a:ln>
              </a:rPr>
            </a:br>
            <a:r>
              <a:rPr lang="ru-RU" sz="4400" b="1" dirty="0">
                <a:ln>
                  <a:solidFill>
                    <a:srgbClr val="00B050"/>
                  </a:solidFill>
                </a:ln>
              </a:rPr>
              <a:t>для пояснения, уточнения, дополнения главных </a:t>
            </a:r>
            <a:r>
              <a:rPr lang="ru-RU" sz="4400" b="1" dirty="0" smtClean="0">
                <a:ln>
                  <a:solidFill>
                    <a:srgbClr val="00B050"/>
                  </a:solidFill>
                </a:ln>
              </a:rPr>
              <a:t>членов предложения . </a:t>
            </a:r>
            <a:r>
              <a:rPr lang="ru-RU" sz="4400" b="1" dirty="0">
                <a:ln>
                  <a:solidFill>
                    <a:srgbClr val="00B050"/>
                  </a:solidFill>
                </a:ln>
              </a:rPr>
              <a:t>Второстепенные члены предложения </a:t>
            </a:r>
            <a:r>
              <a:rPr lang="ru-RU" sz="4400" b="1" dirty="0" smtClean="0">
                <a:ln>
                  <a:solidFill>
                    <a:srgbClr val="00B050"/>
                  </a:solidFill>
                </a:ln>
              </a:rPr>
              <a:t>делают предложение более подробным, выразительным.</a:t>
            </a:r>
            <a:r>
              <a:rPr lang="ru-RU" sz="4400" b="1" dirty="0">
                <a:ln>
                  <a:solidFill>
                    <a:srgbClr val="00B050"/>
                  </a:solidFill>
                </a:ln>
              </a:rPr>
              <a:t> </a:t>
            </a:r>
            <a:endParaRPr lang="ru-RU" sz="4400" dirty="0">
              <a:ln>
                <a:solidFill>
                  <a:srgbClr val="00B05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92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0040" y="548680"/>
            <a:ext cx="8460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Шиншилла сбежала.</a:t>
            </a:r>
            <a:endParaRPr lang="ru-RU" sz="6000" i="1" dirty="0">
              <a:ln w="12700">
                <a:solidFill>
                  <a:schemeClr val="tx1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9092" y="3645024"/>
            <a:ext cx="8460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Шиншилла сбежала </a:t>
            </a:r>
            <a:r>
              <a:rPr lang="ru-RU" sz="6000" i="1" u="dotDash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клетки вчера.</a:t>
            </a:r>
            <a:endParaRPr lang="ru-RU" sz="6000" i="1" u="dotDash" dirty="0">
              <a:ln w="12700">
                <a:solidFill>
                  <a:schemeClr val="tx1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6024" y="1424970"/>
            <a:ext cx="9108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(Нераспространенное предложение)</a:t>
            </a:r>
            <a:endParaRPr lang="ru-RU" sz="4000" b="1" i="1" dirty="0">
              <a:ln w="12700">
                <a:solidFill>
                  <a:schemeClr val="tx1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5673442"/>
            <a:ext cx="9108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</a:t>
            </a:r>
            <a:r>
              <a:rPr lang="ru-RU" sz="4000" b="1" i="1" dirty="0">
                <a:ln w="12700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r>
              <a:rPr lang="ru-RU" sz="40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аспространенное предложение)</a:t>
            </a:r>
            <a:endParaRPr lang="ru-RU" sz="4000" b="1" i="1" dirty="0">
              <a:ln w="12700">
                <a:solidFill>
                  <a:schemeClr val="tx1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60040" y="1424970"/>
            <a:ext cx="381642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328864" y="1423100"/>
            <a:ext cx="294394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320480" y="1556792"/>
            <a:ext cx="294394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95536" y="4588098"/>
            <a:ext cx="381642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364360" y="4586228"/>
            <a:ext cx="265591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355976" y="4719920"/>
            <a:ext cx="266429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43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7693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Вот </a:t>
            </a:r>
            <a:r>
              <a:rPr lang="ru-RU" sz="4800" dirty="0"/>
              <a:t>вопросы: </a:t>
            </a:r>
            <a:r>
              <a:rPr lang="ru-RU" sz="4800" i="1" dirty="0"/>
              <a:t>где? куда? как? откуда? и когда?</a:t>
            </a:r>
            <a:br>
              <a:rPr lang="ru-RU" sz="4800" i="1" dirty="0"/>
            </a:br>
            <a:r>
              <a:rPr lang="ru-RU" sz="4800" dirty="0"/>
              <a:t>Обстоятельство в ответ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>Никогда не скажет “нет!”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>Всё подробно вам расскажет: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>Образ действия покажет,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>Время, место назовёт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>И причину приведет</a:t>
            </a:r>
            <a:r>
              <a:rPr lang="ru-RU" sz="4800" dirty="0" smtClean="0"/>
              <a:t>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9096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\Desktop\structure-clipart-Anonymous_metal_c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72816"/>
            <a:ext cx="6323857" cy="499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93864"/>
            <a:ext cx="84604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Шиншилла сбежала из клетки</a:t>
            </a:r>
            <a:endParaRPr lang="ru-RU" sz="6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Дом\Desktop\56fd9a9b45e38d8492c995f70fb5c9f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00" b="90600" l="5000" r="96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43"/>
          <a:stretch/>
        </p:blipFill>
        <p:spPr bwMode="auto">
          <a:xfrm>
            <a:off x="-267262" y="4797152"/>
            <a:ext cx="311107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1196752"/>
            <a:ext cx="49320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соседке.</a:t>
            </a:r>
            <a:endParaRPr lang="ru-RU" sz="6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057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97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Юлия)</dc:creator>
  <cp:lastModifiedBy>Юлия)</cp:lastModifiedBy>
  <cp:revision>10</cp:revision>
  <dcterms:created xsi:type="dcterms:W3CDTF">2016-12-12T14:29:08Z</dcterms:created>
  <dcterms:modified xsi:type="dcterms:W3CDTF">2017-01-06T18:39:10Z</dcterms:modified>
</cp:coreProperties>
</file>